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3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4" r:id="rId15"/>
    <p:sldId id="329" r:id="rId16"/>
    <p:sldId id="330" r:id="rId17"/>
    <p:sldId id="268" r:id="rId18"/>
    <p:sldId id="325" r:id="rId19"/>
    <p:sldId id="269" r:id="rId20"/>
    <p:sldId id="270" r:id="rId21"/>
    <p:sldId id="271" r:id="rId22"/>
    <p:sldId id="272" r:id="rId23"/>
    <p:sldId id="273" r:id="rId24"/>
    <p:sldId id="274" r:id="rId25"/>
    <p:sldId id="326" r:id="rId26"/>
    <p:sldId id="327" r:id="rId27"/>
    <p:sldId id="328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31" r:id="rId38"/>
    <p:sldId id="335" r:id="rId39"/>
    <p:sldId id="334" r:id="rId40"/>
    <p:sldId id="285" r:id="rId41"/>
    <p:sldId id="287" r:id="rId42"/>
    <p:sldId id="288" r:id="rId43"/>
    <p:sldId id="289" r:id="rId44"/>
    <p:sldId id="290" r:id="rId45"/>
    <p:sldId id="306" r:id="rId46"/>
    <p:sldId id="307" r:id="rId47"/>
    <p:sldId id="308" r:id="rId48"/>
    <p:sldId id="309" r:id="rId49"/>
    <p:sldId id="310" r:id="rId50"/>
    <p:sldId id="311" r:id="rId5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876" y="4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29.3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24575,'70'3'0,"101"18"0,-105-11 0,116 4 0,-53-16-1365,-95 2-5461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33.08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1 24575,'526'0'-1365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34.866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0 494 24575,'29'-26'0,"0"2"0,2 0 0,1 2 0,67-35 0,-6 3 0,-66 39 0,1 2 0,1 0 0,0 2 0,1 2 0,34-8 0,22-7 0,-51 11 0,-1-2 0,-1-1 0,34-22 0,-41 22 0,0 1 0,1 1 0,1 2 0,1 0 0,34-8 0,0 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36.94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24575,'16'1'0,"0"1"0,0 1 0,0 1 0,31 10 0,13 3 0,-35-10 0,-1 1 0,0 1 0,0 1 0,34 20 0,-29-15 0,25 10 0,-36-18 0,0 1 0,-1 1 0,0 1 0,22 17 0,-14-9 0,1-1 0,32 16 0,-1-1 0,21 10-1365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40.51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 0 24575,'-2'127'0,"4"135"0,8-155 0,3 77 0,-14 298-1365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43.93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0 24575,'3'1'0,"0"0"0,0 0 0,0 0 0,0 0 0,0 1 0,-1-1 0,1 1 0,0 0 0,-1-1 0,0 1 0,5 5 0,14 8 0,189 75 0,-40-21 0,-143-58 0,1-1 0,34 7 0,36 12 0,-16 6 0,-28-12 0,77 23 0,-106-40 0,-20-5 0,0-1 0,-1 1 0,1 0 0,-1 1 0,1-1 0,-1 1 0,0 0 0,1 0 0,-1 0 0,0 0 0,0 1 0,-1-1 0,1 1 0,0 0 0,-1 0 0,0 1 0,0-1 0,0 1 0,4 5 0,-1 0-48,1-2 0,0 1 0,1-1-1,-1 0 1,1-1 0,1 1 0,-1-2 0,1 1 0,0-1-1,0 0 1,1-1 0,-1 0 0,17 4 0,-9-2-643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46.89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24575,'1'29'0,"1"1"0,2-1 0,1 0 0,2 0 0,12 34 0,-15-54-34,1 0-1,0-1 1,1 0-1,0 0 1,0 0-1,0-1 1,1 0-1,1 0 1,-1-1-1,16 11 1,-5-3-952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9T00:13:49.8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1 24575,'516'0'-1365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" Type="http://schemas.openxmlformats.org/officeDocument/2006/relationships/image" Target="../media/image13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791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4910" y="2047238"/>
            <a:ext cx="6989445" cy="14630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sz="2800" dirty="0">
                <a:latin typeface="Calibri"/>
                <a:cs typeface="Calibri"/>
              </a:rPr>
              <a:t>Network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Layer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–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Data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Plane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4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https://www.cs.montana.edu/pearsall/classes/fall2024/466/main.html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0"/>
            <a:ext cx="7848600" cy="642823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33459" y="3505200"/>
            <a:ext cx="3307079" cy="92392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2710" marR="298450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"/>
                <a:cs typeface="Arial"/>
              </a:rPr>
              <a:t>Routers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have </a:t>
            </a:r>
            <a:r>
              <a:rPr sz="1800" dirty="0">
                <a:latin typeface="Arial"/>
                <a:cs typeface="Arial"/>
              </a:rPr>
              <a:t>functionality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&amp; </a:t>
            </a: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 </a:t>
            </a:r>
            <a:r>
              <a:rPr sz="1800" spc="-10" dirty="0">
                <a:latin typeface="Arial"/>
                <a:cs typeface="Arial"/>
              </a:rPr>
              <a:t>protocols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48C25E-3A6E-DB18-3DD9-897E940C851D}"/>
                  </a:ext>
                </a:extLst>
              </p14:cNvPr>
              <p14:cNvContentPartPr/>
              <p14:nvPr/>
            </p14:nvContentPartPr>
            <p14:xfrm>
              <a:off x="4244701" y="3262954"/>
              <a:ext cx="235080" cy="17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48C25E-3A6E-DB18-3DD9-897E940C85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701" y="3254314"/>
                <a:ext cx="2527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D03A708-9527-817A-615F-2A078B256404}"/>
                  </a:ext>
                </a:extLst>
              </p14:cNvPr>
              <p14:cNvContentPartPr/>
              <p14:nvPr/>
            </p14:nvContentPartPr>
            <p14:xfrm>
              <a:off x="4269901" y="3262954"/>
              <a:ext cx="1897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D03A708-9527-817A-615F-2A078B25640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3901" y="3227314"/>
                <a:ext cx="261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546105-1FE5-654C-5AD1-DB5692CF34C0}"/>
                  </a:ext>
                </a:extLst>
              </p14:cNvPr>
              <p14:cNvContentPartPr/>
              <p14:nvPr/>
            </p14:nvContentPartPr>
            <p14:xfrm>
              <a:off x="4848781" y="3043354"/>
              <a:ext cx="373680" cy="17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546105-1FE5-654C-5AD1-DB5692CF34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2781" y="3007354"/>
                <a:ext cx="4453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B37DF2-3BFD-255C-3C08-E9D3B1C86C20}"/>
                  </a:ext>
                </a:extLst>
              </p14:cNvPr>
              <p14:cNvContentPartPr/>
              <p14:nvPr/>
            </p14:nvContentPartPr>
            <p14:xfrm>
              <a:off x="5570221" y="3003034"/>
              <a:ext cx="274680" cy="12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B37DF2-3BFD-255C-3C08-E9D3B1C86C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34221" y="2967034"/>
                <a:ext cx="3463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5A9887-426F-0E42-1F91-772358F8F7A0}"/>
                  </a:ext>
                </a:extLst>
              </p14:cNvPr>
              <p14:cNvContentPartPr/>
              <p14:nvPr/>
            </p14:nvContentPartPr>
            <p14:xfrm>
              <a:off x="6005461" y="3363394"/>
              <a:ext cx="9360" cy="41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5A9887-426F-0E42-1F91-772358F8F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9821" y="3327394"/>
                <a:ext cx="810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03C8F17-5D74-EC2C-482D-C3795045151F}"/>
                  </a:ext>
                </a:extLst>
              </p14:cNvPr>
              <p14:cNvContentPartPr/>
              <p14:nvPr/>
            </p14:nvContentPartPr>
            <p14:xfrm>
              <a:off x="6266461" y="3992674"/>
              <a:ext cx="424080" cy="18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03C8F17-5D74-EC2C-482D-C379504515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0461" y="3956674"/>
                <a:ext cx="49572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2061455-B82F-353A-E284-8881B584897A}"/>
              </a:ext>
            </a:extLst>
          </p:cNvPr>
          <p:cNvGrpSpPr/>
          <p:nvPr/>
        </p:nvGrpSpPr>
        <p:grpSpPr>
          <a:xfrm>
            <a:off x="7004461" y="4378594"/>
            <a:ext cx="496080" cy="201600"/>
            <a:chOff x="7004461" y="4378594"/>
            <a:chExt cx="49608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BDF43F7-407D-AEB2-6E81-38D4D3BDB72D}"/>
                    </a:ext>
                  </a:extLst>
                </p14:cNvPr>
                <p14:cNvContentPartPr/>
                <p14:nvPr/>
              </p14:nvContentPartPr>
              <p14:xfrm>
                <a:off x="7004461" y="4378594"/>
                <a:ext cx="50400" cy="11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BDF43F7-407D-AEB2-6E81-38D4D3BDB72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68821" y="4342954"/>
                  <a:ext cx="122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B38489-60B2-2AD5-917B-F8AD0700F931}"/>
                    </a:ext>
                  </a:extLst>
                </p14:cNvPr>
                <p14:cNvContentPartPr/>
                <p14:nvPr/>
              </p14:nvContentPartPr>
              <p14:xfrm>
                <a:off x="7314421" y="4579834"/>
                <a:ext cx="1861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B38489-60B2-2AD5-917B-F8AD0700F9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278781" y="4544194"/>
                  <a:ext cx="25776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78253EA5-D193-9411-FECF-347AE5735CF4}"/>
              </a:ext>
            </a:extLst>
          </p:cNvPr>
          <p:cNvSpPr/>
          <p:nvPr/>
        </p:nvSpPr>
        <p:spPr>
          <a:xfrm>
            <a:off x="1447800" y="1752600"/>
            <a:ext cx="8382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83B2E2-83AE-0B28-109B-7AEB6494BC0B}"/>
              </a:ext>
            </a:extLst>
          </p:cNvPr>
          <p:cNvSpPr/>
          <p:nvPr/>
        </p:nvSpPr>
        <p:spPr>
          <a:xfrm>
            <a:off x="8839200" y="5214409"/>
            <a:ext cx="838200" cy="381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544779" y="4409947"/>
            <a:ext cx="40614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Routing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 </a:t>
            </a:r>
            <a:r>
              <a:rPr sz="2800" dirty="0">
                <a:latin typeface="Arial"/>
                <a:cs typeface="Arial"/>
              </a:rPr>
              <a:t>taken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destination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894826" y="2559685"/>
            <a:ext cx="389255" cy="827405"/>
          </a:xfrm>
          <a:custGeom>
            <a:avLst/>
            <a:gdLst/>
            <a:ahLst/>
            <a:cxnLst/>
            <a:rect l="l" t="t" r="r" b="b"/>
            <a:pathLst>
              <a:path w="389254" h="827404">
                <a:moveTo>
                  <a:pt x="0" y="0"/>
                </a:moveTo>
                <a:lnTo>
                  <a:pt x="389254" y="827404"/>
                </a:lnTo>
              </a:path>
            </a:pathLst>
          </a:custGeom>
          <a:ln w="179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B513DAD-AC3F-58D8-602F-B0F3FFAE5964}"/>
              </a:ext>
            </a:extLst>
          </p:cNvPr>
          <p:cNvSpPr/>
          <p:nvPr/>
        </p:nvSpPr>
        <p:spPr>
          <a:xfrm>
            <a:off x="329776" y="363219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AA85A0F4-B7B5-CB61-B134-A4A87D09C510}"/>
              </a:ext>
            </a:extLst>
          </p:cNvPr>
          <p:cNvSpPr/>
          <p:nvPr/>
        </p:nvSpPr>
        <p:spPr>
          <a:xfrm>
            <a:off x="1233847" y="363219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0A5BFC51-1F86-803A-7656-409DFCA68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0920" y="-49961"/>
            <a:ext cx="563245" cy="563245"/>
          </a:xfrm>
          <a:prstGeom prst="rect">
            <a:avLst/>
          </a:prstGeom>
        </p:spPr>
      </p:pic>
      <p:pic>
        <p:nvPicPr>
          <p:cNvPr id="54" name="Graphic 53" descr="Computer with solid fill">
            <a:extLst>
              <a:ext uri="{FF2B5EF4-FFF2-40B4-BE49-F238E27FC236}">
                <a16:creationId xmlns:a16="http://schemas.microsoft.com/office/drawing/2014/main" id="{D149B4F4-C037-375A-8AA5-C69AEBC0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226" y="299085"/>
            <a:ext cx="563245" cy="563245"/>
          </a:xfrm>
          <a:prstGeom prst="rect">
            <a:avLst/>
          </a:prstGeom>
        </p:spPr>
      </p:pic>
      <p:pic>
        <p:nvPicPr>
          <p:cNvPr id="55" name="Graphic 54" descr="Computer with solid fill">
            <a:extLst>
              <a:ext uri="{FF2B5EF4-FFF2-40B4-BE49-F238E27FC236}">
                <a16:creationId xmlns:a16="http://schemas.microsoft.com/office/drawing/2014/main" id="{622F14A3-06B6-024F-4C29-35352158B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477" y="1435672"/>
            <a:ext cx="563245" cy="563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now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shift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our </a:t>
            </a:r>
            <a:r>
              <a:rPr sz="1800" dirty="0">
                <a:latin typeface="Arial"/>
                <a:cs typeface="Arial"/>
              </a:rPr>
              <a:t>focus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towards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routers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packet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switches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4779" y="4409947"/>
            <a:ext cx="406146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Routing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determine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 </a:t>
            </a:r>
            <a:r>
              <a:rPr sz="2800" dirty="0">
                <a:latin typeface="Arial"/>
                <a:cs typeface="Arial"/>
              </a:rPr>
              <a:t>taken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by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from </a:t>
            </a:r>
            <a:r>
              <a:rPr sz="2800" dirty="0">
                <a:latin typeface="Arial"/>
                <a:cs typeface="Arial"/>
              </a:rPr>
              <a:t>source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destination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894826" y="2559685"/>
            <a:ext cx="389255" cy="827405"/>
          </a:xfrm>
          <a:custGeom>
            <a:avLst/>
            <a:gdLst/>
            <a:ahLst/>
            <a:cxnLst/>
            <a:rect l="l" t="t" r="r" b="b"/>
            <a:pathLst>
              <a:path w="389254" h="827404">
                <a:moveTo>
                  <a:pt x="0" y="0"/>
                </a:moveTo>
                <a:lnTo>
                  <a:pt x="389254" y="827404"/>
                </a:lnTo>
              </a:path>
            </a:pathLst>
          </a:custGeom>
          <a:ln w="17999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518405" y="5599582"/>
            <a:ext cx="487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There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likely very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 paths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another!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most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efficient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path?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A9BA6FAC-0353-E50F-00A2-ADF928133735}"/>
              </a:ext>
            </a:extLst>
          </p:cNvPr>
          <p:cNvSpPr/>
          <p:nvPr/>
        </p:nvSpPr>
        <p:spPr>
          <a:xfrm>
            <a:off x="329776" y="363219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">
            <a:extLst>
              <a:ext uri="{FF2B5EF4-FFF2-40B4-BE49-F238E27FC236}">
                <a16:creationId xmlns:a16="http://schemas.microsoft.com/office/drawing/2014/main" id="{1D69DCEE-C6E8-3193-3707-2C1A141F7FAF}"/>
              </a:ext>
            </a:extLst>
          </p:cNvPr>
          <p:cNvSpPr/>
          <p:nvPr/>
        </p:nvSpPr>
        <p:spPr>
          <a:xfrm>
            <a:off x="1233847" y="363219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Graphic 50" descr="Computer with solid fill">
            <a:extLst>
              <a:ext uri="{FF2B5EF4-FFF2-40B4-BE49-F238E27FC236}">
                <a16:creationId xmlns:a16="http://schemas.microsoft.com/office/drawing/2014/main" id="{CF1537A0-859A-E8FD-2D0B-9F55451A5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0920" y="-49961"/>
            <a:ext cx="563245" cy="563245"/>
          </a:xfrm>
          <a:prstGeom prst="rect">
            <a:avLst/>
          </a:prstGeom>
        </p:spPr>
      </p:pic>
      <p:pic>
        <p:nvPicPr>
          <p:cNvPr id="52" name="Graphic 51" descr="Computer with solid fill">
            <a:extLst>
              <a:ext uri="{FF2B5EF4-FFF2-40B4-BE49-F238E27FC236}">
                <a16:creationId xmlns:a16="http://schemas.microsoft.com/office/drawing/2014/main" id="{53C078E4-4942-1E0B-B399-6C966491B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226" y="299085"/>
            <a:ext cx="563245" cy="563245"/>
          </a:xfrm>
          <a:prstGeom prst="rect">
            <a:avLst/>
          </a:prstGeom>
        </p:spPr>
      </p:pic>
      <p:pic>
        <p:nvPicPr>
          <p:cNvPr id="53" name="Graphic 52" descr="Computer with solid fill">
            <a:extLst>
              <a:ext uri="{FF2B5EF4-FFF2-40B4-BE49-F238E27FC236}">
                <a16:creationId xmlns:a16="http://schemas.microsoft.com/office/drawing/2014/main" id="{29A573A4-C102-FA2E-D21B-011BD2EE5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477" y="1435672"/>
            <a:ext cx="563245" cy="563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991161" y="2333688"/>
            <a:ext cx="790575" cy="566420"/>
            <a:chOff x="5991161" y="2333688"/>
            <a:chExt cx="790575" cy="56642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8962" y="2371371"/>
              <a:ext cx="714717" cy="4860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05448" y="2347976"/>
              <a:ext cx="762000" cy="537845"/>
            </a:xfrm>
            <a:custGeom>
              <a:avLst/>
              <a:gdLst/>
              <a:ahLst/>
              <a:cxnLst/>
              <a:rect l="l" t="t" r="r" b="b"/>
              <a:pathLst>
                <a:path w="762000" h="537844">
                  <a:moveTo>
                    <a:pt x="0" y="537590"/>
                  </a:moveTo>
                  <a:lnTo>
                    <a:pt x="761619" y="537590"/>
                  </a:lnTo>
                  <a:lnTo>
                    <a:pt x="761619" y="0"/>
                  </a:lnTo>
                  <a:lnTo>
                    <a:pt x="0" y="0"/>
                  </a:lnTo>
                  <a:lnTo>
                    <a:pt x="0" y="537590"/>
                  </a:lnTo>
                  <a:close/>
                </a:path>
              </a:pathLst>
            </a:custGeom>
            <a:ln w="28575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1F48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44779" y="4409947"/>
            <a:ext cx="422084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Arial"/>
                <a:cs typeface="Arial"/>
              </a:rPr>
              <a:t>Forwarding</a:t>
            </a:r>
            <a:r>
              <a:rPr sz="2800" dirty="0">
                <a:latin typeface="Arial"/>
                <a:cs typeface="Arial"/>
              </a:rPr>
              <a:t>:</a:t>
            </a:r>
            <a:r>
              <a:rPr sz="2800" spc="-165" dirty="0">
                <a:latin typeface="Arial"/>
                <a:cs typeface="Arial"/>
              </a:rPr>
              <a:t> </a:t>
            </a:r>
            <a:r>
              <a:rPr sz="2800" spc="-20" dirty="0">
                <a:latin typeface="Arial"/>
                <a:cs typeface="Arial"/>
              </a:rPr>
              <a:t>move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from</a:t>
            </a:r>
            <a:r>
              <a:rPr sz="2800" spc="-8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router’s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input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appropriate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router output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359395" y="2550685"/>
            <a:ext cx="2438400" cy="845819"/>
            <a:chOff x="7359395" y="2550685"/>
            <a:chExt cx="2438400" cy="845819"/>
          </a:xfrm>
        </p:grpSpPr>
        <p:sp>
          <p:nvSpPr>
            <p:cNvPr id="48" name="object 48"/>
            <p:cNvSpPr/>
            <p:nvPr/>
          </p:nvSpPr>
          <p:spPr>
            <a:xfrm>
              <a:off x="8894825" y="2559685"/>
              <a:ext cx="389255" cy="827405"/>
            </a:xfrm>
            <a:custGeom>
              <a:avLst/>
              <a:gdLst/>
              <a:ahLst/>
              <a:cxnLst/>
              <a:rect l="l" t="t" r="r" b="b"/>
              <a:pathLst>
                <a:path w="389254" h="827404">
                  <a:moveTo>
                    <a:pt x="0" y="0"/>
                  </a:moveTo>
                  <a:lnTo>
                    <a:pt x="389254" y="827404"/>
                  </a:lnTo>
                </a:path>
              </a:pathLst>
            </a:custGeom>
            <a:ln w="17999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59395" y="2650236"/>
              <a:ext cx="2438400" cy="646430"/>
            </a:xfrm>
            <a:custGeom>
              <a:avLst/>
              <a:gdLst/>
              <a:ahLst/>
              <a:cxnLst/>
              <a:rect l="l" t="t" r="r" b="b"/>
              <a:pathLst>
                <a:path w="2438400" h="646429">
                  <a:moveTo>
                    <a:pt x="243840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438400" y="646176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/>
          <p:nvPr/>
        </p:nvSpPr>
        <p:spPr>
          <a:xfrm>
            <a:off x="6728586" y="2728848"/>
            <a:ext cx="350520" cy="642620"/>
          </a:xfrm>
          <a:custGeom>
            <a:avLst/>
            <a:gdLst/>
            <a:ahLst/>
            <a:cxnLst/>
            <a:rect l="l" t="t" r="r" b="b"/>
            <a:pathLst>
              <a:path w="350520" h="642620">
                <a:moveTo>
                  <a:pt x="0" y="0"/>
                </a:moveTo>
                <a:lnTo>
                  <a:pt x="350266" y="642238"/>
                </a:lnTo>
              </a:path>
            </a:pathLst>
          </a:custGeom>
          <a:ln w="2857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431026" y="1926463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52" name="object 52"/>
          <p:cNvSpPr txBox="1"/>
          <p:nvPr/>
        </p:nvSpPr>
        <p:spPr>
          <a:xfrm>
            <a:off x="6836156" y="2151125"/>
            <a:ext cx="194310" cy="80137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994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800" b="1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59395" y="2650235"/>
            <a:ext cx="2438400" cy="64643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141605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"/>
                <a:cs typeface="Arial"/>
              </a:rPr>
              <a:t>Which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path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should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be </a:t>
            </a:r>
            <a:r>
              <a:rPr sz="1800" spc="-10" dirty="0">
                <a:latin typeface="Arial"/>
                <a:cs typeface="Arial"/>
              </a:rPr>
              <a:t>taken?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4">
            <a:extLst>
              <a:ext uri="{FF2B5EF4-FFF2-40B4-BE49-F238E27FC236}">
                <a16:creationId xmlns:a16="http://schemas.microsoft.com/office/drawing/2014/main" id="{628B0537-4CE4-151F-1B99-996CF933B914}"/>
              </a:ext>
            </a:extLst>
          </p:cNvPr>
          <p:cNvSpPr/>
          <p:nvPr/>
        </p:nvSpPr>
        <p:spPr>
          <a:xfrm>
            <a:off x="329776" y="363219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">
            <a:extLst>
              <a:ext uri="{FF2B5EF4-FFF2-40B4-BE49-F238E27FC236}">
                <a16:creationId xmlns:a16="http://schemas.microsoft.com/office/drawing/2014/main" id="{182CDC96-2F7E-A5FE-A23E-CAE984540D48}"/>
              </a:ext>
            </a:extLst>
          </p:cNvPr>
          <p:cNvSpPr/>
          <p:nvPr/>
        </p:nvSpPr>
        <p:spPr>
          <a:xfrm>
            <a:off x="1233847" y="363219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Graphic 56" descr="Computer with solid fill">
            <a:extLst>
              <a:ext uri="{FF2B5EF4-FFF2-40B4-BE49-F238E27FC236}">
                <a16:creationId xmlns:a16="http://schemas.microsoft.com/office/drawing/2014/main" id="{D396237D-1378-2BD4-0A0A-3CB79294D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0920" y="-49961"/>
            <a:ext cx="563245" cy="563245"/>
          </a:xfrm>
          <a:prstGeom prst="rect">
            <a:avLst/>
          </a:prstGeom>
        </p:spPr>
      </p:pic>
      <p:pic>
        <p:nvPicPr>
          <p:cNvPr id="58" name="Graphic 57" descr="Computer with solid fill">
            <a:extLst>
              <a:ext uri="{FF2B5EF4-FFF2-40B4-BE49-F238E27FC236}">
                <a16:creationId xmlns:a16="http://schemas.microsoft.com/office/drawing/2014/main" id="{D876D371-4FC9-CD71-8AEE-2506A84E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2226" y="299085"/>
            <a:ext cx="563245" cy="563245"/>
          </a:xfrm>
          <a:prstGeom prst="rect">
            <a:avLst/>
          </a:prstGeom>
        </p:spPr>
      </p:pic>
      <p:pic>
        <p:nvPicPr>
          <p:cNvPr id="59" name="Graphic 58" descr="Computer with solid fill">
            <a:extLst>
              <a:ext uri="{FF2B5EF4-FFF2-40B4-BE49-F238E27FC236}">
                <a16:creationId xmlns:a16="http://schemas.microsoft.com/office/drawing/2014/main" id="{B5D2A128-246D-0302-2440-FABD65F94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04477" y="1435672"/>
            <a:ext cx="563245" cy="563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0" name="TextBox 257">
            <a:extLst>
              <a:ext uri="{FF2B5EF4-FFF2-40B4-BE49-F238E27FC236}">
                <a16:creationId xmlns:a16="http://schemas.microsoft.com/office/drawing/2014/main" id="{1FF89803-D3BB-2684-D7DD-AA32DE628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1C122CCE-5E37-3827-7693-98A3C5AABE07}"/>
              </a:ext>
            </a:extLst>
          </p:cNvPr>
          <p:cNvSpPr>
            <a:spLocks/>
          </p:cNvSpPr>
          <p:nvPr/>
        </p:nvSpPr>
        <p:spPr bwMode="auto">
          <a:xfrm>
            <a:off x="4316275" y="4909240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6E3E66-389D-E424-7CB9-131C11EDCD2F}"/>
              </a:ext>
            </a:extLst>
          </p:cNvPr>
          <p:cNvCxnSpPr/>
          <p:nvPr/>
        </p:nvCxnSpPr>
        <p:spPr>
          <a:xfrm flipV="1">
            <a:off x="4946512" y="5061640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059FA0D-86B5-AB28-AC7F-DD7D9D63A762}"/>
              </a:ext>
            </a:extLst>
          </p:cNvPr>
          <p:cNvCxnSpPr/>
          <p:nvPr/>
        </p:nvCxnSpPr>
        <p:spPr>
          <a:xfrm>
            <a:off x="4835387" y="5247377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27DFC9-AD64-461E-469D-74CC764F5D7C}"/>
              </a:ext>
            </a:extLst>
          </p:cNvPr>
          <p:cNvCxnSpPr/>
          <p:nvPr/>
        </p:nvCxnSpPr>
        <p:spPr>
          <a:xfrm>
            <a:off x="4848087" y="5353740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D46433-4FDC-EFA4-89DC-889907986009}"/>
              </a:ext>
            </a:extLst>
          </p:cNvPr>
          <p:cNvCxnSpPr/>
          <p:nvPr/>
        </p:nvCxnSpPr>
        <p:spPr>
          <a:xfrm flipV="1">
            <a:off x="5865675" y="5547415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0E448-63B4-0153-CEB1-EAACC16CF888}"/>
              </a:ext>
            </a:extLst>
          </p:cNvPr>
          <p:cNvCxnSpPr/>
          <p:nvPr/>
        </p:nvCxnSpPr>
        <p:spPr>
          <a:xfrm>
            <a:off x="6526075" y="5093390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0B0791-382F-4089-0CEC-F4E1AE0F3856}"/>
              </a:ext>
            </a:extLst>
          </p:cNvPr>
          <p:cNvCxnSpPr/>
          <p:nvPr/>
        </p:nvCxnSpPr>
        <p:spPr>
          <a:xfrm flipV="1">
            <a:off x="5810112" y="5247377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AA326BF-C9BB-1671-01BF-BF86193712EE}"/>
              </a:ext>
            </a:extLst>
          </p:cNvPr>
          <p:cNvCxnSpPr/>
          <p:nvPr/>
        </p:nvCxnSpPr>
        <p:spPr>
          <a:xfrm flipV="1">
            <a:off x="7137262" y="5275952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17B6F1-6277-6F59-5DA7-0294745FEB25}"/>
              </a:ext>
            </a:extLst>
          </p:cNvPr>
          <p:cNvCxnSpPr/>
          <p:nvPr/>
        </p:nvCxnSpPr>
        <p:spPr>
          <a:xfrm>
            <a:off x="6280012" y="5061640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9" name="Group 7">
            <a:extLst>
              <a:ext uri="{FF2B5EF4-FFF2-40B4-BE49-F238E27FC236}">
                <a16:creationId xmlns:a16="http://schemas.microsoft.com/office/drawing/2014/main" id="{3799F138-1CD2-6BF7-14FF-FD1831AED47C}"/>
              </a:ext>
            </a:extLst>
          </p:cNvPr>
          <p:cNvGrpSpPr>
            <a:grpSpLocks/>
          </p:cNvGrpSpPr>
          <p:nvPr/>
        </p:nvGrpSpPr>
        <p:grpSpPr bwMode="auto">
          <a:xfrm>
            <a:off x="5405300" y="5487090"/>
            <a:ext cx="563562" cy="293687"/>
            <a:chOff x="1871277" y="1576300"/>
            <a:chExt cx="1128371" cy="43786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99FD8D-917B-85B2-CB5C-45525368F6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05FF5F-2CFC-AC55-3E72-61BA41ECB82F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103930A-9832-1CDB-EE74-3F605BB256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11419E7D-654D-8F0C-BC04-59106D412AAD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217815F4-E673-2127-B9F4-5D02C063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BE5AFFA9-EF2D-F519-C618-A4946B112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FA1F2E2A-10DC-6BB2-838D-05D10DDD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F697AE5-9210-B810-33B2-F95868168E50}"/>
                </a:ext>
              </a:extLst>
            </p:cNvPr>
            <p:cNvCxnSpPr>
              <a:cxnSpLocks noChangeShapeType="1"/>
              <a:endCxn id="72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633782C-FC4F-7D95-74B6-6FF6F982D2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" name="Group 327">
            <a:extLst>
              <a:ext uri="{FF2B5EF4-FFF2-40B4-BE49-F238E27FC236}">
                <a16:creationId xmlns:a16="http://schemas.microsoft.com/office/drawing/2014/main" id="{A19B6E4E-E688-E6FD-8760-CC1E361BD16F}"/>
              </a:ext>
            </a:extLst>
          </p:cNvPr>
          <p:cNvGrpSpPr>
            <a:grpSpLocks/>
          </p:cNvGrpSpPr>
          <p:nvPr/>
        </p:nvGrpSpPr>
        <p:grpSpPr bwMode="auto">
          <a:xfrm>
            <a:off x="6100625" y="4945752"/>
            <a:ext cx="565150" cy="292100"/>
            <a:chOff x="1871277" y="1576300"/>
            <a:chExt cx="1128371" cy="43786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A789985-BD3A-5C64-2B83-A03657137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574185-40C9-C319-E2B4-8D8B6BFDAACF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06B461A-4D24-7CF9-0F57-D30B552483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2DAAAC28-68B3-787E-C175-EF03841D7FC7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62D76D92-2BF4-2079-7AEA-0D6BBC513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B065C93E-16D5-955E-8B6E-AFF493907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11473D5B-A337-E596-BD66-ADF20762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7561123-0719-9026-AAB9-3616E21BB4EA}"/>
                </a:ext>
              </a:extLst>
            </p:cNvPr>
            <p:cNvCxnSpPr>
              <a:cxnSpLocks noChangeShapeType="1"/>
              <a:endCxn id="8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178ADA-B7B7-8EE2-C812-29F909C713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" name="Group 337">
            <a:extLst>
              <a:ext uri="{FF2B5EF4-FFF2-40B4-BE49-F238E27FC236}">
                <a16:creationId xmlns:a16="http://schemas.microsoft.com/office/drawing/2014/main" id="{59DEA237-53AA-BAA5-B815-292DF3558ED6}"/>
              </a:ext>
            </a:extLst>
          </p:cNvPr>
          <p:cNvGrpSpPr>
            <a:grpSpLocks/>
          </p:cNvGrpSpPr>
          <p:nvPr/>
        </p:nvGrpSpPr>
        <p:grpSpPr bwMode="auto">
          <a:xfrm>
            <a:off x="6743562" y="5399777"/>
            <a:ext cx="563563" cy="293688"/>
            <a:chOff x="1871277" y="1576300"/>
            <a:chExt cx="1128371" cy="43786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6FD69D4-E50F-CC75-9704-76B8D698F0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DFBD50-53D5-6013-FD8E-2943726A73D7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CDD22EC-3D02-8463-1D64-9D1D399505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12D7197A-FFA4-A916-25F1-A21ABB22251B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211BC07F-8D11-2CF8-1268-C2A34E71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C162AD1D-AEA1-F4CE-5C64-E67A127C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F219F7FD-5FBC-4DDF-DE13-C6314E116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D1995F7-22ED-4E49-1CBB-26689ADF4F61}"/>
                </a:ext>
              </a:extLst>
            </p:cNvPr>
            <p:cNvCxnSpPr>
              <a:cxnSpLocks noChangeShapeType="1"/>
              <a:endCxn id="92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B0CA36-258A-CECA-FB4B-241640B973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9" name="Group 347">
            <a:extLst>
              <a:ext uri="{FF2B5EF4-FFF2-40B4-BE49-F238E27FC236}">
                <a16:creationId xmlns:a16="http://schemas.microsoft.com/office/drawing/2014/main" id="{C82DDFA4-714F-D86B-CA6D-89C768B842AA}"/>
              </a:ext>
            </a:extLst>
          </p:cNvPr>
          <p:cNvGrpSpPr>
            <a:grpSpLocks/>
          </p:cNvGrpSpPr>
          <p:nvPr/>
        </p:nvGrpSpPr>
        <p:grpSpPr bwMode="auto">
          <a:xfrm>
            <a:off x="7465875" y="5085452"/>
            <a:ext cx="565150" cy="293688"/>
            <a:chOff x="1871277" y="1576300"/>
            <a:chExt cx="1128371" cy="43786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062EC1C-DE02-4537-AAD2-1E97B58B58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980825B-75FD-4FA2-EF8F-010CF7231BB0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608EB-1712-EB1D-E16B-13BB2660C7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AF4225CA-C31D-F608-61E3-C1E637F365BA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4D0F0EDC-0339-1BE3-032E-1ABF9A94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A3FB3DB3-EAF2-DB15-1A13-379E8B557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C0580AAD-F803-9530-1770-E54A6591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35DF507-F7D9-8619-363B-4F887400CC65}"/>
                </a:ext>
              </a:extLst>
            </p:cNvPr>
            <p:cNvCxnSpPr>
              <a:cxnSpLocks noChangeShapeType="1"/>
              <a:endCxn id="10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9B36730-DDFB-2ADB-F5F0-D679620630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624E88-989A-7A6E-1A9B-1CA172DF42FF}"/>
              </a:ext>
            </a:extLst>
          </p:cNvPr>
          <p:cNvGrpSpPr>
            <a:grpSpLocks/>
          </p:cNvGrpSpPr>
          <p:nvPr/>
        </p:nvGrpSpPr>
        <p:grpSpPr bwMode="auto">
          <a:xfrm>
            <a:off x="3481250" y="1802502"/>
            <a:ext cx="5270500" cy="3805238"/>
            <a:chOff x="1757805" y="2331054"/>
            <a:chExt cx="5270058" cy="3804634"/>
          </a:xfrm>
        </p:grpSpPr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0B08CCFF-6FE7-BD12-4503-C666A55A4453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5DBDCD6D-7BE8-4AE0-11BE-DCC1E222E525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F0521D58-8590-3334-65A7-D9FD6CFBEF91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C28F96F6-14F0-2A86-E71A-4EA28E7B7204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08A72B08-CB07-4712-3C41-B99EF86CF03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3695EE-68C8-6FF2-F8F9-778DCBCE3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300BBB77-BA29-08D9-AFFA-7C20104B7FAE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203" name="Group 104">
                <a:extLst>
                  <a:ext uri="{FF2B5EF4-FFF2-40B4-BE49-F238E27FC236}">
                    <a16:creationId xmlns:a16="http://schemas.microsoft.com/office/drawing/2014/main" id="{1F252BF2-D7CB-EB86-2451-1A11E1C1C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713F67BF-DE28-645C-1FEE-292952F1B0E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04D01FEA-DD32-AF54-3978-97B4271BF75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8A93786C-E784-0CC3-93B5-4AD028873050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01C664B1-80F0-2A21-D518-27881C6456F8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DFC0537-BCBF-BB23-F5EB-83DBA65E33CA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2B5DB5E4-E234-E16B-7713-8D382A8EAA84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BAAA8BF-F35F-730F-1B61-AF02FF5615C0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586453C-5735-1A11-77A6-15C869C66DE1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207" name="Group 9">
                <a:extLst>
                  <a:ext uri="{FF2B5EF4-FFF2-40B4-BE49-F238E27FC236}">
                    <a16:creationId xmlns:a16="http://schemas.microsoft.com/office/drawing/2014/main" id="{64A26CEC-8BC6-BB7B-B6C1-ECBD312C3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F3BE439-5575-D830-9900-FB33185D9B04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F89C763-347B-848B-298B-01AD871FA497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3803CA6-6A64-8C54-3A4A-8B06DD227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1" name="Freeform 388">
                  <a:extLst>
                    <a:ext uri="{FF2B5EF4-FFF2-40B4-BE49-F238E27FC236}">
                      <a16:creationId xmlns:a16="http://schemas.microsoft.com/office/drawing/2014/main" id="{AE96E60E-4B89-EC19-4C1B-53F3C258E8FB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389">
                  <a:extLst>
                    <a:ext uri="{FF2B5EF4-FFF2-40B4-BE49-F238E27FC236}">
                      <a16:creationId xmlns:a16="http://schemas.microsoft.com/office/drawing/2014/main" id="{18A5740D-5275-DF18-721E-5BD6AA0EC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3" name="Freeform 390">
                  <a:extLst>
                    <a:ext uri="{FF2B5EF4-FFF2-40B4-BE49-F238E27FC236}">
                      <a16:creationId xmlns:a16="http://schemas.microsoft.com/office/drawing/2014/main" id="{3A681733-AFBB-2392-6854-9F674DA06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" name="Freeform 391">
                  <a:extLst>
                    <a:ext uri="{FF2B5EF4-FFF2-40B4-BE49-F238E27FC236}">
                      <a16:creationId xmlns:a16="http://schemas.microsoft.com/office/drawing/2014/main" id="{CC24095E-F8AD-5B2B-AFE9-2C09769AC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C369A19-AA42-C650-3263-63A9B2F46D78}"/>
                    </a:ext>
                  </a:extLst>
                </p:cNvPr>
                <p:cNvCxnSpPr>
                  <a:cxnSpLocks noChangeShapeType="1"/>
                  <a:endCxn id="210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48ECB541-2C49-2033-1F59-367672943A4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6" name="Group 18">
              <a:extLst>
                <a:ext uri="{FF2B5EF4-FFF2-40B4-BE49-F238E27FC236}">
                  <a16:creationId xmlns:a16="http://schemas.microsoft.com/office/drawing/2014/main" id="{A71BA7B6-2228-2C87-25DF-2F89BBE3B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BDF9E8C-351D-3ECA-D2F4-D66CC94E280A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22040F6-FF9D-82E5-D8F2-4C6F1587FE19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83" name="Picture 86" descr="router_top.png">
                <a:extLst>
                  <a:ext uri="{FF2B5EF4-FFF2-40B4-BE49-F238E27FC236}">
                    <a16:creationId xmlns:a16="http://schemas.microsoft.com/office/drawing/2014/main" id="{4C1A2D5D-8977-6C39-5998-7A9279AC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" name="Group 82">
                <a:extLst>
                  <a:ext uri="{FF2B5EF4-FFF2-40B4-BE49-F238E27FC236}">
                    <a16:creationId xmlns:a16="http://schemas.microsoft.com/office/drawing/2014/main" id="{BDE967CC-FB8C-B031-B16E-A97F46A26C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51EF809B-6A31-FD22-F18E-7D24F7B7CD4F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3A54675A-5889-4220-DA47-C35F230203EA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0E4FA1FB-CF8A-AE62-6C4F-F70EFC45BD51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6CC42F1-365A-D086-E87C-2162651843BB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31F22E7-9C2C-3E28-A23B-B2E144D9C7BC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1772465-261A-8127-3B6E-490F6DA882F9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59E4D05-91D2-FE22-4505-338DFC1B2E28}"/>
                  </a:ext>
                </a:extLst>
              </p:cNvPr>
              <p:cNvCxnSpPr>
                <a:stCxn id="190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87" name="Group 377">
                <a:extLst>
                  <a:ext uri="{FF2B5EF4-FFF2-40B4-BE49-F238E27FC236}">
                    <a16:creationId xmlns:a16="http://schemas.microsoft.com/office/drawing/2014/main" id="{F54281B2-0D92-000F-A868-974AABF59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66C93117-DB76-23F6-2F96-204AF88735EC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6B0FA716-E4CE-95A9-D52E-84322BB5F3FA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80F4F83-C479-B8DC-1FBD-2829150D3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1" name="Freeform 368">
                  <a:extLst>
                    <a:ext uri="{FF2B5EF4-FFF2-40B4-BE49-F238E27FC236}">
                      <a16:creationId xmlns:a16="http://schemas.microsoft.com/office/drawing/2014/main" id="{236042D5-7C3E-4C61-76D1-C05174CE10DC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369">
                  <a:extLst>
                    <a:ext uri="{FF2B5EF4-FFF2-40B4-BE49-F238E27FC236}">
                      <a16:creationId xmlns:a16="http://schemas.microsoft.com/office/drawing/2014/main" id="{D0500AD3-3C08-958F-67D1-E0A07340C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3" name="Freeform 370">
                  <a:extLst>
                    <a:ext uri="{FF2B5EF4-FFF2-40B4-BE49-F238E27FC236}">
                      <a16:creationId xmlns:a16="http://schemas.microsoft.com/office/drawing/2014/main" id="{66A12E4F-4726-1181-6EDD-36AE46A68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4" name="Freeform 371">
                  <a:extLst>
                    <a:ext uri="{FF2B5EF4-FFF2-40B4-BE49-F238E27FC236}">
                      <a16:creationId xmlns:a16="http://schemas.microsoft.com/office/drawing/2014/main" id="{53E40EB3-57BC-6BFE-F477-9B7894DD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E45F030-F635-D861-A3D6-441446D482A4}"/>
                    </a:ext>
                  </a:extLst>
                </p:cNvPr>
                <p:cNvCxnSpPr>
                  <a:cxnSpLocks noChangeShapeType="1"/>
                  <a:endCxn id="190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3312B8C-27C3-EDC4-71BD-D2F1B5E8EB9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7" name="Group 19">
              <a:extLst>
                <a:ext uri="{FF2B5EF4-FFF2-40B4-BE49-F238E27FC236}">
                  <a16:creationId xmlns:a16="http://schemas.microsoft.com/office/drawing/2014/main" id="{8CFCD98B-A237-1097-3A20-29012E251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56A572B-C23F-D7FA-449D-5F6D5229C25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EA7BD9-62AF-5683-8269-02F736EB3C4E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63" name="Group 442">
                <a:extLst>
                  <a:ext uri="{FF2B5EF4-FFF2-40B4-BE49-F238E27FC236}">
                    <a16:creationId xmlns:a16="http://schemas.microsoft.com/office/drawing/2014/main" id="{07D71893-2B54-669B-B3BF-4166B73CDA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5693703F-3CAB-7754-5DE1-7E337049DB7D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1F775EAF-9674-26EC-393D-38F39ECEAC2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496AC3F-AD58-0DA0-2F36-30FA373C876C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645FC29-5BEF-7CD1-AE73-B74C1E0E5750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1F960BAA-64EA-23A9-3795-32F8DA7AD962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623E854-A7F3-3B6E-BB1D-86CD1570EF27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995A4F1-BD22-146B-CE21-F4E0CBD7CB4D}"/>
                  </a:ext>
                </a:extLst>
              </p:cNvPr>
              <p:cNvCxnSpPr>
                <a:stCxn id="167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66" name="Group 456">
                <a:extLst>
                  <a:ext uri="{FF2B5EF4-FFF2-40B4-BE49-F238E27FC236}">
                    <a16:creationId xmlns:a16="http://schemas.microsoft.com/office/drawing/2014/main" id="{CACC3AF5-D8B0-E33B-3516-B70E885C8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2040670C-083A-E2E9-1C55-FC5D10413A33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F09C186-5C2F-2DB7-917A-2BA818E1D37E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D74629E3-A339-2DC1-FCF3-26673584A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0" name="Freeform 347">
                  <a:extLst>
                    <a:ext uri="{FF2B5EF4-FFF2-40B4-BE49-F238E27FC236}">
                      <a16:creationId xmlns:a16="http://schemas.microsoft.com/office/drawing/2014/main" id="{5D47B118-22EE-B08A-B0F6-0154124F5D39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348">
                  <a:extLst>
                    <a:ext uri="{FF2B5EF4-FFF2-40B4-BE49-F238E27FC236}">
                      <a16:creationId xmlns:a16="http://schemas.microsoft.com/office/drawing/2014/main" id="{C2DE9276-BE19-B059-2083-1CB21F371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2" name="Freeform 349">
                  <a:extLst>
                    <a:ext uri="{FF2B5EF4-FFF2-40B4-BE49-F238E27FC236}">
                      <a16:creationId xmlns:a16="http://schemas.microsoft.com/office/drawing/2014/main" id="{5D87D9B8-A679-A487-75F8-445EA1DF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3" name="Freeform 350">
                  <a:extLst>
                    <a:ext uri="{FF2B5EF4-FFF2-40B4-BE49-F238E27FC236}">
                      <a16:creationId xmlns:a16="http://schemas.microsoft.com/office/drawing/2014/main" id="{2E050E00-1FD8-F7FC-C3A5-8C8E2E4A1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2C4CC1D2-B1E7-C1E1-F9FD-0B4C8B157F9C}"/>
                    </a:ext>
                  </a:extLst>
                </p:cNvPr>
                <p:cNvCxnSpPr>
                  <a:cxnSpLocks noChangeShapeType="1"/>
                  <a:endCxn id="169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9C68E9F-B9FE-9FFB-5665-E7F17CFC60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8" name="Group 20">
              <a:extLst>
                <a:ext uri="{FF2B5EF4-FFF2-40B4-BE49-F238E27FC236}">
                  <a16:creationId xmlns:a16="http://schemas.microsoft.com/office/drawing/2014/main" id="{225F2932-1078-C7C7-E7DF-CE8830917F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05B218B-4D55-99EF-B25B-99E91C7E76CF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240ECE2-77CC-EF9C-726A-AA48F5056DCC}"/>
                  </a:ext>
                </a:extLst>
              </p:cNvPr>
              <p:cNvCxnSpPr>
                <a:stCxn id="149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42" name="Picture 469" descr="router_top.png">
                <a:extLst>
                  <a:ext uri="{FF2B5EF4-FFF2-40B4-BE49-F238E27FC236}">
                    <a16:creationId xmlns:a16="http://schemas.microsoft.com/office/drawing/2014/main" id="{9A96142C-D1EF-CC83-8559-F7BF14935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9BAE0E08-AB41-4E0C-B703-0E0005839A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91CD6960-C25E-6A12-B6E9-DC51C91A8B90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787DF760-75C1-A36B-ADA9-42F00FF1DCDD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55453BE9-9F9A-24C0-CA38-A67228A217BC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D7213427-2A57-B420-3C12-5B33EEF27B30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0B03BFC9-3D76-C2DB-9BD5-85682732E8A9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9B42EF0-21F8-F82D-4C20-31956C7D54BA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7E8B833-9CA9-F666-4DA1-4B04F44BCB51}"/>
                  </a:ext>
                </a:extLst>
              </p:cNvPr>
              <p:cNvCxnSpPr>
                <a:stCxn id="142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46" name="Group 485">
                <a:extLst>
                  <a:ext uri="{FF2B5EF4-FFF2-40B4-BE49-F238E27FC236}">
                    <a16:creationId xmlns:a16="http://schemas.microsoft.com/office/drawing/2014/main" id="{39A4ABA6-1B7E-1A6C-35EF-44D9FA449B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1933A337-A85B-F8A6-EDCD-5D026E8CEA08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FDC5066-0523-27DB-51CC-CD3940CB1DB2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91DFFF3C-8891-9729-06B7-EE591BAF8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0" name="Freeform 327">
                  <a:extLst>
                    <a:ext uri="{FF2B5EF4-FFF2-40B4-BE49-F238E27FC236}">
                      <a16:creationId xmlns:a16="http://schemas.microsoft.com/office/drawing/2014/main" id="{16F41DF0-604C-1249-675E-6DF78EE1AFCD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328">
                  <a:extLst>
                    <a:ext uri="{FF2B5EF4-FFF2-40B4-BE49-F238E27FC236}">
                      <a16:creationId xmlns:a16="http://schemas.microsoft.com/office/drawing/2014/main" id="{B671AC04-609D-9851-F0BB-009205AF8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2" name="Freeform 329">
                  <a:extLst>
                    <a:ext uri="{FF2B5EF4-FFF2-40B4-BE49-F238E27FC236}">
                      <a16:creationId xmlns:a16="http://schemas.microsoft.com/office/drawing/2014/main" id="{E01A2AEC-0EDA-9DD6-D702-004BBC676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3" name="Freeform 330">
                  <a:extLst>
                    <a:ext uri="{FF2B5EF4-FFF2-40B4-BE49-F238E27FC236}">
                      <a16:creationId xmlns:a16="http://schemas.microsoft.com/office/drawing/2014/main" id="{2DE5FBAA-97BB-0423-CE88-84CC81976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FE78F4C0-5D6C-CA37-29C9-39D764F9C6B3}"/>
                    </a:ext>
                  </a:extLst>
                </p:cNvPr>
                <p:cNvCxnSpPr>
                  <a:cxnSpLocks noChangeShapeType="1"/>
                  <a:endCxn id="149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E54831B-AFE4-104D-F375-A0661697FB3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9" name="Group 21">
              <a:extLst>
                <a:ext uri="{FF2B5EF4-FFF2-40B4-BE49-F238E27FC236}">
                  <a16:creationId xmlns:a16="http://schemas.microsoft.com/office/drawing/2014/main" id="{698F9FD4-878E-9769-3A1B-DC59859D8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E9D1B9A-3EE8-AC13-9029-C099D14BDB78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1267065-F97B-3331-356C-296862EB526E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22" name="Group 500">
                <a:extLst>
                  <a:ext uri="{FF2B5EF4-FFF2-40B4-BE49-F238E27FC236}">
                    <a16:creationId xmlns:a16="http://schemas.microsoft.com/office/drawing/2014/main" id="{E03AD681-ED83-475D-EA9D-705F53FE7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BB2C618-129D-5CED-0A13-526B185B19B8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D059528E-E3BA-DCC7-75DB-81BC81FA13B7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6D9D516F-7BBA-0F88-C4FD-0A1D52032F39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345A99A-4031-70DC-B389-61138BF4238E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1F89361E-CDE2-567B-0ED8-E2F0C0210499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DB5F9CA-9061-57E2-2F9B-48B38FFC4109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53363F8-4709-B11B-F8E0-BB53702A4E93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25" name="Group 514">
                <a:extLst>
                  <a:ext uri="{FF2B5EF4-FFF2-40B4-BE49-F238E27FC236}">
                    <a16:creationId xmlns:a16="http://schemas.microsoft.com/office/drawing/2014/main" id="{E7763C9D-21DF-E199-A321-82D812E0E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8BF1103-A423-ED0F-FF94-A367423D7C1B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CEB5EFDB-88D4-5DF9-48C8-40182B296AC8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C12F15F9-375A-4352-0EFC-B6D1924DC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9" name="Freeform 306">
                  <a:extLst>
                    <a:ext uri="{FF2B5EF4-FFF2-40B4-BE49-F238E27FC236}">
                      <a16:creationId xmlns:a16="http://schemas.microsoft.com/office/drawing/2014/main" id="{8AD1CEF5-8EE2-D447-94BE-AB8DF6A9AD1B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307">
                  <a:extLst>
                    <a:ext uri="{FF2B5EF4-FFF2-40B4-BE49-F238E27FC236}">
                      <a16:creationId xmlns:a16="http://schemas.microsoft.com/office/drawing/2014/main" id="{1A0EAF31-6848-9755-75C9-BC872AE2D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1" name="Freeform 308">
                  <a:extLst>
                    <a:ext uri="{FF2B5EF4-FFF2-40B4-BE49-F238E27FC236}">
                      <a16:creationId xmlns:a16="http://schemas.microsoft.com/office/drawing/2014/main" id="{BF6BF2CC-F1C2-7B9A-F67C-8278A5D6E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2" name="Freeform 309">
                  <a:extLst>
                    <a:ext uri="{FF2B5EF4-FFF2-40B4-BE49-F238E27FC236}">
                      <a16:creationId xmlns:a16="http://schemas.microsoft.com/office/drawing/2014/main" id="{95191A69-53A1-FF87-D61C-8079C29CA6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F4B938DA-3EF0-E0F8-3CF5-53C83A212C41}"/>
                    </a:ext>
                  </a:extLst>
                </p:cNvPr>
                <p:cNvCxnSpPr>
                  <a:cxnSpLocks noChangeShapeType="1"/>
                  <a:endCxn id="128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43E6DE0-89E3-B6E4-DB6B-2C0F0953EEE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5CFA369-4952-7935-A4A6-12D0560F5D17}"/>
              </a:ext>
            </a:extLst>
          </p:cNvPr>
          <p:cNvGrpSpPr>
            <a:grpSpLocks/>
          </p:cNvGrpSpPr>
          <p:nvPr/>
        </p:nvGrpSpPr>
        <p:grpSpPr bwMode="auto">
          <a:xfrm>
            <a:off x="3552687" y="2158102"/>
            <a:ext cx="5111750" cy="879475"/>
            <a:chOff x="1866825" y="707349"/>
            <a:chExt cx="5112820" cy="87938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5FEC6BC-29F3-D503-5E28-15441B5E0EB5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24" name="TextBox 233">
              <a:extLst>
                <a:ext uri="{FF2B5EF4-FFF2-40B4-BE49-F238E27FC236}">
                  <a16:creationId xmlns:a16="http://schemas.microsoft.com/office/drawing/2014/main" id="{F3D7D1BC-58C1-CCD5-BB5A-CD5D7D0FC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6C98856-32F4-980F-E66F-98682473C1ED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3FC723A8-B12C-3E32-E1C3-53C6D7BE737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6CC42FCC-9503-C2BF-0248-C5A1FA68D9A5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C64DBD-8A02-6B4B-8BA4-F55B19D54E61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64C6773-4089-4216-4BA6-66C9FA2B2630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2367D3B-6625-2BAD-3867-53772D916783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416FAA3-5C57-8F7E-BFCC-02FFB97D39A4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43805CA-7004-C7A6-FE6A-A953BDD957A3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00F26EF4-FE89-78BB-5BAF-EF5C31609C17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4D97B729-6A05-884D-81F8-C289654F932B}"/>
                </a:ext>
              </a:extLst>
            </p:cNvPr>
            <p:cNvCxnSpPr>
              <a:endCxn id="229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5D339829-B2B2-9E5D-923E-93E83031BC6C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E2DE8C59-541B-54B6-7C4F-E86F9D373D26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F1ECA2C-0435-04BF-D1F9-998990646DBC}"/>
              </a:ext>
            </a:extLst>
          </p:cNvPr>
          <p:cNvGrpSpPr>
            <a:grpSpLocks/>
          </p:cNvGrpSpPr>
          <p:nvPr/>
        </p:nvGrpSpPr>
        <p:grpSpPr bwMode="auto">
          <a:xfrm>
            <a:off x="3281225" y="2547040"/>
            <a:ext cx="6375400" cy="1047750"/>
            <a:chOff x="1557338" y="3074988"/>
            <a:chExt cx="6375400" cy="1047750"/>
          </a:xfrm>
        </p:grpSpPr>
        <p:sp>
          <p:nvSpPr>
            <p:cNvPr id="238" name="TextBox 232">
              <a:extLst>
                <a:ext uri="{FF2B5EF4-FFF2-40B4-BE49-F238E27FC236}">
                  <a16:creationId xmlns:a16="http://schemas.microsoft.com/office/drawing/2014/main" id="{E23294F9-E636-8008-0152-08FFE403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239" name="TextBox 233">
              <a:extLst>
                <a:ext uri="{FF2B5EF4-FFF2-40B4-BE49-F238E27FC236}">
                  <a16:creationId xmlns:a16="http://schemas.microsoft.com/office/drawing/2014/main" id="{B4F380BA-0ED2-E7AF-2700-2F822EA5F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69B8D5-FA47-B195-9625-45BE27CA4AE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F316493-B1AC-EECA-5B6E-31A603E3E8DE}"/>
              </a:ext>
            </a:extLst>
          </p:cNvPr>
          <p:cNvGrpSpPr>
            <a:grpSpLocks/>
          </p:cNvGrpSpPr>
          <p:nvPr/>
        </p:nvGrpSpPr>
        <p:grpSpPr bwMode="auto">
          <a:xfrm>
            <a:off x="3552687" y="3174102"/>
            <a:ext cx="5126038" cy="1120775"/>
            <a:chOff x="-4746102" y="4471477"/>
            <a:chExt cx="5126173" cy="1120753"/>
          </a:xfrm>
        </p:grpSpPr>
        <p:pic>
          <p:nvPicPr>
            <p:cNvPr id="242" name="Picture 10" descr="fig42_table.pdf">
              <a:extLst>
                <a:ext uri="{FF2B5EF4-FFF2-40B4-BE49-F238E27FC236}">
                  <a16:creationId xmlns:a16="http://schemas.microsoft.com/office/drawing/2014/main" id="{35B651AE-2700-A4B9-DF71-A2655736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3" name="Group 25">
              <a:extLst>
                <a:ext uri="{FF2B5EF4-FFF2-40B4-BE49-F238E27FC236}">
                  <a16:creationId xmlns:a16="http://schemas.microsoft.com/office/drawing/2014/main" id="{4B204EEF-055F-0C17-F9A0-E9C19A07F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244" name="Group 241">
                <a:extLst>
                  <a:ext uri="{FF2B5EF4-FFF2-40B4-BE49-F238E27FC236}">
                    <a16:creationId xmlns:a16="http://schemas.microsoft.com/office/drawing/2014/main" id="{4DC7E0F5-80AD-9D6B-4F7F-3EE44BB56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D5B368D5-29A2-0D16-9ABF-EBC06A67A74D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C35C49E2-923A-60ED-C63E-09D1810DAA20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40632D4F-7FFF-F413-90ED-60AC3A43CF35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F7392C24-F88B-445C-4946-27B5E0BDEE14}"/>
                    </a:ext>
                  </a:extLst>
                </p:cNvPr>
                <p:cNvCxnSpPr>
                  <a:stCxn id="260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5" name="Group 444">
                <a:extLst>
                  <a:ext uri="{FF2B5EF4-FFF2-40B4-BE49-F238E27FC236}">
                    <a16:creationId xmlns:a16="http://schemas.microsoft.com/office/drawing/2014/main" id="{16E6AA9E-6E72-3CCB-0900-E8A76931AF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43FF5D16-49BE-B21A-525A-5D49B8E62293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0EBF0CE-41FC-5960-2370-3DEC73F451C8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797A337A-4276-3D03-30E3-90294E5F4B51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D683A65-00F0-BB83-5F94-FC8D41CF4C77}"/>
                    </a:ext>
                  </a:extLst>
                </p:cNvPr>
                <p:cNvCxnSpPr>
                  <a:stCxn id="256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up 473">
                <a:extLst>
                  <a:ext uri="{FF2B5EF4-FFF2-40B4-BE49-F238E27FC236}">
                    <a16:creationId xmlns:a16="http://schemas.microsoft.com/office/drawing/2014/main" id="{19F1A159-024A-1BC4-FC50-7E5CA54A8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50FF6076-3F12-1125-EBF9-BD81C0BE1322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1487A778-9243-84C6-1548-D943E0A533D0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CAC0976-DD95-C88F-1B53-F1405979431E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6CB073B2-86FE-4A91-9E5E-E40308B936DE}"/>
                    </a:ext>
                  </a:extLst>
                </p:cNvPr>
                <p:cNvCxnSpPr>
                  <a:stCxn id="252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7" name="Group 502">
                <a:extLst>
                  <a:ext uri="{FF2B5EF4-FFF2-40B4-BE49-F238E27FC236}">
                    <a16:creationId xmlns:a16="http://schemas.microsoft.com/office/drawing/2014/main" id="{DC742340-C3DC-5751-54DA-E3E54B320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D4B2E96-FB25-6A73-F3D2-301BAABA59A3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6B56359E-1F67-FBAD-3051-FF3B87003E8C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0A1F057-CD93-05E2-9D45-0836CB1E0C61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C600601B-6D1A-8352-98E1-75D3E5A23589}"/>
                    </a:ext>
                  </a:extLst>
                </p:cNvPr>
                <p:cNvCxnSpPr>
                  <a:stCxn id="248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B258BFA-78D9-4085-5E6A-E4CF09FA1567}"/>
              </a:ext>
            </a:extLst>
          </p:cNvPr>
          <p:cNvGrpSpPr>
            <a:grpSpLocks/>
          </p:cNvGrpSpPr>
          <p:nvPr/>
        </p:nvGrpSpPr>
        <p:grpSpPr bwMode="auto">
          <a:xfrm>
            <a:off x="4006712" y="2354952"/>
            <a:ext cx="4437063" cy="1577975"/>
            <a:chOff x="-4267279" y="3655204"/>
            <a:chExt cx="4437063" cy="1578510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09B7BD38-8B04-22F7-FDB5-8E78F6819A8E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3CDB0C3-6F30-069B-FA25-17C05A3174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841C16D-ED5D-3EE7-FD72-3D4DD81525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74F7A3B1-EB66-D588-A498-88131A9169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C10E7ADB-147A-78FA-19D8-7CA45E828B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9236FFB-0B76-3DBD-6679-906171C039F3}"/>
              </a:ext>
            </a:extLst>
          </p:cNvPr>
          <p:cNvCxnSpPr/>
          <p:nvPr/>
        </p:nvCxnSpPr>
        <p:spPr>
          <a:xfrm flipH="1">
            <a:off x="3006587" y="5274365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71" name="TextBox 265">
            <a:extLst>
              <a:ext uri="{FF2B5EF4-FFF2-40B4-BE49-F238E27FC236}">
                <a16:creationId xmlns:a16="http://schemas.microsoft.com/office/drawing/2014/main" id="{9DD27B6D-1EDC-FE33-B2D4-D0DB71FCB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700" y="4945752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72" name="TextBox 281">
            <a:extLst>
              <a:ext uri="{FF2B5EF4-FFF2-40B4-BE49-F238E27FC236}">
                <a16:creationId xmlns:a16="http://schemas.microsoft.com/office/drawing/2014/main" id="{2D20EE7E-F572-6E9F-D3A8-7E412DF4C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325" y="5233090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273" name="Group 5">
            <a:extLst>
              <a:ext uri="{FF2B5EF4-FFF2-40B4-BE49-F238E27FC236}">
                <a16:creationId xmlns:a16="http://schemas.microsoft.com/office/drawing/2014/main" id="{5DADE3B3-20BC-70C7-EE5D-D92C756CEC31}"/>
              </a:ext>
            </a:extLst>
          </p:cNvPr>
          <p:cNvGrpSpPr>
            <a:grpSpLocks/>
          </p:cNvGrpSpPr>
          <p:nvPr/>
        </p:nvGrpSpPr>
        <p:grpSpPr bwMode="auto">
          <a:xfrm>
            <a:off x="2662100" y="4709215"/>
            <a:ext cx="1616075" cy="487362"/>
            <a:chOff x="-4079003" y="2717403"/>
            <a:chExt cx="1616718" cy="488475"/>
          </a:xfrm>
        </p:grpSpPr>
        <p:sp>
          <p:nvSpPr>
            <p:cNvPr id="274" name="Rectangle 98">
              <a:extLst>
                <a:ext uri="{FF2B5EF4-FFF2-40B4-BE49-F238E27FC236}">
                  <a16:creationId xmlns:a16="http://schemas.microsoft.com/office/drawing/2014/main" id="{1082D149-F67D-B1E4-31B6-9D9B32F3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9">
              <a:extLst>
                <a:ext uri="{FF2B5EF4-FFF2-40B4-BE49-F238E27FC236}">
                  <a16:creationId xmlns:a16="http://schemas.microsoft.com/office/drawing/2014/main" id="{D9CE7921-DE22-704C-710F-E82E0630A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104">
              <a:extLst>
                <a:ext uri="{FF2B5EF4-FFF2-40B4-BE49-F238E27FC236}">
                  <a16:creationId xmlns:a16="http://schemas.microsoft.com/office/drawing/2014/main" id="{9F95947B-5320-4C73-7D9F-25A89EDB6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Text Box 105">
              <a:extLst>
                <a:ext uri="{FF2B5EF4-FFF2-40B4-BE49-F238E27FC236}">
                  <a16:creationId xmlns:a16="http://schemas.microsoft.com/office/drawing/2014/main" id="{4ABD2D04-1C06-4F3E-0873-64ACCB0EC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278" name="Line 119">
              <a:extLst>
                <a:ext uri="{FF2B5EF4-FFF2-40B4-BE49-F238E27FC236}">
                  <a16:creationId xmlns:a16="http://schemas.microsoft.com/office/drawing/2014/main" id="{8D748116-D02B-074D-299C-4A10EB3E1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9" name="Freeform 120">
            <a:extLst>
              <a:ext uri="{FF2B5EF4-FFF2-40B4-BE49-F238E27FC236}">
                <a16:creationId xmlns:a16="http://schemas.microsoft.com/office/drawing/2014/main" id="{29DEF5D9-E549-C552-C312-DA974BF37C99}"/>
              </a:ext>
            </a:extLst>
          </p:cNvPr>
          <p:cNvSpPr>
            <a:spLocks/>
          </p:cNvSpPr>
          <p:nvPr/>
        </p:nvSpPr>
        <p:spPr bwMode="auto">
          <a:xfrm>
            <a:off x="4217850" y="5141015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80" name="Group 357">
            <a:extLst>
              <a:ext uri="{FF2B5EF4-FFF2-40B4-BE49-F238E27FC236}">
                <a16:creationId xmlns:a16="http://schemas.microsoft.com/office/drawing/2014/main" id="{E8FAF856-6600-5F49-A826-F9E165876E4C}"/>
              </a:ext>
            </a:extLst>
          </p:cNvPr>
          <p:cNvGrpSpPr>
            <a:grpSpLocks/>
          </p:cNvGrpSpPr>
          <p:nvPr/>
        </p:nvGrpSpPr>
        <p:grpSpPr bwMode="auto">
          <a:xfrm>
            <a:off x="4438512" y="5131490"/>
            <a:ext cx="565150" cy="293687"/>
            <a:chOff x="1871277" y="1576300"/>
            <a:chExt cx="1128371" cy="437861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8FA7D5C-C0B2-F180-06A2-E57D48949F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E338C40-46BB-892D-F7FD-4E284D57D0FF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B67D0CA-5878-4D0E-7F9B-52ED6C2D6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462">
              <a:extLst>
                <a:ext uri="{FF2B5EF4-FFF2-40B4-BE49-F238E27FC236}">
                  <a16:creationId xmlns:a16="http://schemas.microsoft.com/office/drawing/2014/main" id="{2A0E221E-210F-5C3F-8DE5-E3B3E698405F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5" name="Freeform 463">
              <a:extLst>
                <a:ext uri="{FF2B5EF4-FFF2-40B4-BE49-F238E27FC236}">
                  <a16:creationId xmlns:a16="http://schemas.microsoft.com/office/drawing/2014/main" id="{B7A32E7E-D935-784D-132B-120D87FA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Freeform 464">
              <a:extLst>
                <a:ext uri="{FF2B5EF4-FFF2-40B4-BE49-F238E27FC236}">
                  <a16:creationId xmlns:a16="http://schemas.microsoft.com/office/drawing/2014/main" id="{FF2F2609-9995-F924-BC03-F059780B7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Freeform 465">
              <a:extLst>
                <a:ext uri="{FF2B5EF4-FFF2-40B4-BE49-F238E27FC236}">
                  <a16:creationId xmlns:a16="http://schemas.microsoft.com/office/drawing/2014/main" id="{E636AB6F-65FC-A571-CB23-71934C1B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5B62C0F6-60CE-BD12-5CB5-B98A49C4F54A}"/>
                </a:ext>
              </a:extLst>
            </p:cNvPr>
            <p:cNvCxnSpPr>
              <a:cxnSpLocks noChangeShapeType="1"/>
              <a:endCxn id="28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2958D-1D48-EB08-A606-CBC129B49A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0" name="TextBox 6">
            <a:extLst>
              <a:ext uri="{FF2B5EF4-FFF2-40B4-BE49-F238E27FC236}">
                <a16:creationId xmlns:a16="http://schemas.microsoft.com/office/drawing/2014/main" id="{669379B8-2189-8734-D167-2C2F4498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737" y="437584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Box 282">
            <a:extLst>
              <a:ext uri="{FF2B5EF4-FFF2-40B4-BE49-F238E27FC236}">
                <a16:creationId xmlns:a16="http://schemas.microsoft.com/office/drawing/2014/main" id="{5112753A-5C83-F82A-7C0B-197A9E897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525" y="5334690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8375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40" name="TextBox 257">
            <a:extLst>
              <a:ext uri="{FF2B5EF4-FFF2-40B4-BE49-F238E27FC236}">
                <a16:creationId xmlns:a16="http://schemas.microsoft.com/office/drawing/2014/main" id="{1FF89803-D3BB-2684-D7DD-AA32DE628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33400"/>
            <a:ext cx="109871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Individual routing algorithm components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 each and every router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 in the control plane</a:t>
            </a:r>
          </a:p>
        </p:txBody>
      </p:sp>
      <p:sp>
        <p:nvSpPr>
          <p:cNvPr id="60" name="Freeform 2">
            <a:extLst>
              <a:ext uri="{FF2B5EF4-FFF2-40B4-BE49-F238E27FC236}">
                <a16:creationId xmlns:a16="http://schemas.microsoft.com/office/drawing/2014/main" id="{1C122CCE-5E37-3827-7693-98A3C5AABE07}"/>
              </a:ext>
            </a:extLst>
          </p:cNvPr>
          <p:cNvSpPr>
            <a:spLocks/>
          </p:cNvSpPr>
          <p:nvPr/>
        </p:nvSpPr>
        <p:spPr bwMode="auto">
          <a:xfrm>
            <a:off x="4316275" y="4909240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6E3E66-389D-E424-7CB9-131C11EDCD2F}"/>
              </a:ext>
            </a:extLst>
          </p:cNvPr>
          <p:cNvCxnSpPr/>
          <p:nvPr/>
        </p:nvCxnSpPr>
        <p:spPr>
          <a:xfrm flipV="1">
            <a:off x="4946512" y="5061640"/>
            <a:ext cx="1316038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059FA0D-86B5-AB28-AC7F-DD7D9D63A762}"/>
              </a:ext>
            </a:extLst>
          </p:cNvPr>
          <p:cNvCxnSpPr/>
          <p:nvPr/>
        </p:nvCxnSpPr>
        <p:spPr>
          <a:xfrm>
            <a:off x="4835387" y="5247377"/>
            <a:ext cx="2259013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27DFC9-AD64-461E-469D-74CC764F5D7C}"/>
              </a:ext>
            </a:extLst>
          </p:cNvPr>
          <p:cNvCxnSpPr/>
          <p:nvPr/>
        </p:nvCxnSpPr>
        <p:spPr>
          <a:xfrm>
            <a:off x="4848087" y="5353740"/>
            <a:ext cx="714375" cy="274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D46433-4FDC-EFA4-89DC-889907986009}"/>
              </a:ext>
            </a:extLst>
          </p:cNvPr>
          <p:cNvCxnSpPr/>
          <p:nvPr/>
        </p:nvCxnSpPr>
        <p:spPr>
          <a:xfrm flipV="1">
            <a:off x="5865675" y="5547415"/>
            <a:ext cx="1247775" cy="809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C0E448-63B4-0153-CEB1-EAACC16CF888}"/>
              </a:ext>
            </a:extLst>
          </p:cNvPr>
          <p:cNvCxnSpPr/>
          <p:nvPr/>
        </p:nvCxnSpPr>
        <p:spPr>
          <a:xfrm>
            <a:off x="6526075" y="5093390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0B0791-382F-4089-0CEC-F4E1AE0F3856}"/>
              </a:ext>
            </a:extLst>
          </p:cNvPr>
          <p:cNvCxnSpPr/>
          <p:nvPr/>
        </p:nvCxnSpPr>
        <p:spPr>
          <a:xfrm flipV="1">
            <a:off x="5810112" y="5247377"/>
            <a:ext cx="1790700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AA326BF-C9BB-1671-01BF-BF86193712EE}"/>
              </a:ext>
            </a:extLst>
          </p:cNvPr>
          <p:cNvCxnSpPr/>
          <p:nvPr/>
        </p:nvCxnSpPr>
        <p:spPr>
          <a:xfrm flipV="1">
            <a:off x="7137262" y="5275952"/>
            <a:ext cx="588963" cy="271463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17B6F1-6277-6F59-5DA7-0294745FEB25}"/>
              </a:ext>
            </a:extLst>
          </p:cNvPr>
          <p:cNvCxnSpPr/>
          <p:nvPr/>
        </p:nvCxnSpPr>
        <p:spPr>
          <a:xfrm>
            <a:off x="6280012" y="5061640"/>
            <a:ext cx="814388" cy="4000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69" name="Group 7">
            <a:extLst>
              <a:ext uri="{FF2B5EF4-FFF2-40B4-BE49-F238E27FC236}">
                <a16:creationId xmlns:a16="http://schemas.microsoft.com/office/drawing/2014/main" id="{3799F138-1CD2-6BF7-14FF-FD1831AED47C}"/>
              </a:ext>
            </a:extLst>
          </p:cNvPr>
          <p:cNvGrpSpPr>
            <a:grpSpLocks/>
          </p:cNvGrpSpPr>
          <p:nvPr/>
        </p:nvGrpSpPr>
        <p:grpSpPr bwMode="auto">
          <a:xfrm>
            <a:off x="5405300" y="5487090"/>
            <a:ext cx="563562" cy="293687"/>
            <a:chOff x="1871277" y="1576300"/>
            <a:chExt cx="1128371" cy="43786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99FD8D-917B-85B2-CB5C-45525368F6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05FF5F-2CFC-AC55-3E72-61BA41ECB82F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103930A-9832-1CDB-EE74-3F605BB256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3" name="Freeform 250">
              <a:extLst>
                <a:ext uri="{FF2B5EF4-FFF2-40B4-BE49-F238E27FC236}">
                  <a16:creationId xmlns:a16="http://schemas.microsoft.com/office/drawing/2014/main" id="{11419E7D-654D-8F0C-BC04-59106D412AAD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4" name="Freeform 251">
              <a:extLst>
                <a:ext uri="{FF2B5EF4-FFF2-40B4-BE49-F238E27FC236}">
                  <a16:creationId xmlns:a16="http://schemas.microsoft.com/office/drawing/2014/main" id="{217815F4-E673-2127-B9F4-5D02C063C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5" name="Freeform 252">
              <a:extLst>
                <a:ext uri="{FF2B5EF4-FFF2-40B4-BE49-F238E27FC236}">
                  <a16:creationId xmlns:a16="http://schemas.microsoft.com/office/drawing/2014/main" id="{BE5AFFA9-EF2D-F519-C618-A4946B112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6" name="Freeform 253">
              <a:extLst>
                <a:ext uri="{FF2B5EF4-FFF2-40B4-BE49-F238E27FC236}">
                  <a16:creationId xmlns:a16="http://schemas.microsoft.com/office/drawing/2014/main" id="{FA1F2E2A-10DC-6BB2-838D-05D10DDD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F697AE5-9210-B810-33B2-F95868168E50}"/>
                </a:ext>
              </a:extLst>
            </p:cNvPr>
            <p:cNvCxnSpPr>
              <a:cxnSpLocks noChangeShapeType="1"/>
              <a:endCxn id="72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633782C-FC4F-7D95-74B6-6FF6F982D2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9" name="Group 327">
            <a:extLst>
              <a:ext uri="{FF2B5EF4-FFF2-40B4-BE49-F238E27FC236}">
                <a16:creationId xmlns:a16="http://schemas.microsoft.com/office/drawing/2014/main" id="{A19B6E4E-E688-E6FD-8760-CC1E361BD16F}"/>
              </a:ext>
            </a:extLst>
          </p:cNvPr>
          <p:cNvGrpSpPr>
            <a:grpSpLocks/>
          </p:cNvGrpSpPr>
          <p:nvPr/>
        </p:nvGrpSpPr>
        <p:grpSpPr bwMode="auto">
          <a:xfrm>
            <a:off x="6100625" y="4945752"/>
            <a:ext cx="565150" cy="292100"/>
            <a:chOff x="1871277" y="1576300"/>
            <a:chExt cx="1128371" cy="43786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A789985-BD3A-5C64-2B83-A036571379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574185-40C9-C319-E2B4-8D8B6BFDAACF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06B461A-4D24-7CF9-0F57-D30B552483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Freeform 260">
              <a:extLst>
                <a:ext uri="{FF2B5EF4-FFF2-40B4-BE49-F238E27FC236}">
                  <a16:creationId xmlns:a16="http://schemas.microsoft.com/office/drawing/2014/main" id="{2DAAAC28-68B3-787E-C175-EF03841D7FC7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4" name="Freeform 261">
              <a:extLst>
                <a:ext uri="{FF2B5EF4-FFF2-40B4-BE49-F238E27FC236}">
                  <a16:creationId xmlns:a16="http://schemas.microsoft.com/office/drawing/2014/main" id="{62D76D92-2BF4-2079-7AEA-0D6BBC513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Freeform 262">
              <a:extLst>
                <a:ext uri="{FF2B5EF4-FFF2-40B4-BE49-F238E27FC236}">
                  <a16:creationId xmlns:a16="http://schemas.microsoft.com/office/drawing/2014/main" id="{B065C93E-16D5-955E-8B6E-AFF493907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Freeform 263">
              <a:extLst>
                <a:ext uri="{FF2B5EF4-FFF2-40B4-BE49-F238E27FC236}">
                  <a16:creationId xmlns:a16="http://schemas.microsoft.com/office/drawing/2014/main" id="{11473D5B-A337-E596-BD66-ADF207623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7561123-0719-9026-AAB9-3616E21BB4EA}"/>
                </a:ext>
              </a:extLst>
            </p:cNvPr>
            <p:cNvCxnSpPr>
              <a:cxnSpLocks noChangeShapeType="1"/>
              <a:endCxn id="82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6178ADA-B7B7-8EE2-C812-29F909C7136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9" name="Group 337">
            <a:extLst>
              <a:ext uri="{FF2B5EF4-FFF2-40B4-BE49-F238E27FC236}">
                <a16:creationId xmlns:a16="http://schemas.microsoft.com/office/drawing/2014/main" id="{59DEA237-53AA-BAA5-B815-292DF3558ED6}"/>
              </a:ext>
            </a:extLst>
          </p:cNvPr>
          <p:cNvGrpSpPr>
            <a:grpSpLocks/>
          </p:cNvGrpSpPr>
          <p:nvPr/>
        </p:nvGrpSpPr>
        <p:grpSpPr bwMode="auto">
          <a:xfrm>
            <a:off x="6743562" y="5399777"/>
            <a:ext cx="563563" cy="293688"/>
            <a:chOff x="1871277" y="1576300"/>
            <a:chExt cx="1128371" cy="43786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6FD69D4-E50F-CC75-9704-76B8D698F0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FDFBD50-53D5-6013-FD8E-2943726A73D7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CDD22EC-3D02-8463-1D64-9D1D399505A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3" name="Freeform 270">
              <a:extLst>
                <a:ext uri="{FF2B5EF4-FFF2-40B4-BE49-F238E27FC236}">
                  <a16:creationId xmlns:a16="http://schemas.microsoft.com/office/drawing/2014/main" id="{12D7197A-FFA4-A916-25F1-A21ABB22251B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4" name="Freeform 271">
              <a:extLst>
                <a:ext uri="{FF2B5EF4-FFF2-40B4-BE49-F238E27FC236}">
                  <a16:creationId xmlns:a16="http://schemas.microsoft.com/office/drawing/2014/main" id="{211BC07F-8D11-2CF8-1268-C2A34E71C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C162AD1D-AEA1-F4CE-5C64-E67A127C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F219F7FD-5FBC-4DDF-DE13-C6314E116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D1995F7-22ED-4E49-1CBB-26689ADF4F61}"/>
                </a:ext>
              </a:extLst>
            </p:cNvPr>
            <p:cNvCxnSpPr>
              <a:cxnSpLocks noChangeShapeType="1"/>
              <a:endCxn id="92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EB0CA36-258A-CECA-FB4B-241640B973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9" name="Group 347">
            <a:extLst>
              <a:ext uri="{FF2B5EF4-FFF2-40B4-BE49-F238E27FC236}">
                <a16:creationId xmlns:a16="http://schemas.microsoft.com/office/drawing/2014/main" id="{C82DDFA4-714F-D86B-CA6D-89C768B842AA}"/>
              </a:ext>
            </a:extLst>
          </p:cNvPr>
          <p:cNvGrpSpPr>
            <a:grpSpLocks/>
          </p:cNvGrpSpPr>
          <p:nvPr/>
        </p:nvGrpSpPr>
        <p:grpSpPr bwMode="auto">
          <a:xfrm>
            <a:off x="7465875" y="5085452"/>
            <a:ext cx="565150" cy="293688"/>
            <a:chOff x="1871277" y="1576300"/>
            <a:chExt cx="1128371" cy="43786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062EC1C-DE02-4537-AAD2-1E97B58B58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980825B-75FD-4FA2-EF8F-010CF7231BB0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32608EB-1712-EB1D-E16B-13BB2660C7B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3" name="Freeform 280">
              <a:extLst>
                <a:ext uri="{FF2B5EF4-FFF2-40B4-BE49-F238E27FC236}">
                  <a16:creationId xmlns:a16="http://schemas.microsoft.com/office/drawing/2014/main" id="{AF4225CA-C31D-F608-61E3-C1E637F365BA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4" name="Freeform 281">
              <a:extLst>
                <a:ext uri="{FF2B5EF4-FFF2-40B4-BE49-F238E27FC236}">
                  <a16:creationId xmlns:a16="http://schemas.microsoft.com/office/drawing/2014/main" id="{4D0F0EDC-0339-1BE3-032E-1ABF9A949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Freeform 282">
              <a:extLst>
                <a:ext uri="{FF2B5EF4-FFF2-40B4-BE49-F238E27FC236}">
                  <a16:creationId xmlns:a16="http://schemas.microsoft.com/office/drawing/2014/main" id="{A3FB3DB3-EAF2-DB15-1A13-379E8B557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6" name="Freeform 283">
              <a:extLst>
                <a:ext uri="{FF2B5EF4-FFF2-40B4-BE49-F238E27FC236}">
                  <a16:creationId xmlns:a16="http://schemas.microsoft.com/office/drawing/2014/main" id="{C0580AAD-F803-9530-1770-E54A6591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35DF507-F7D9-8619-363B-4F887400CC65}"/>
                </a:ext>
              </a:extLst>
            </p:cNvPr>
            <p:cNvCxnSpPr>
              <a:cxnSpLocks noChangeShapeType="1"/>
              <a:endCxn id="10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9B36730-DDFB-2ADB-F5F0-D679620630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2624E88-989A-7A6E-1A9B-1CA172DF42FF}"/>
              </a:ext>
            </a:extLst>
          </p:cNvPr>
          <p:cNvGrpSpPr>
            <a:grpSpLocks/>
          </p:cNvGrpSpPr>
          <p:nvPr/>
        </p:nvGrpSpPr>
        <p:grpSpPr bwMode="auto">
          <a:xfrm>
            <a:off x="3481250" y="1802502"/>
            <a:ext cx="5270500" cy="3805238"/>
            <a:chOff x="1757805" y="2331054"/>
            <a:chExt cx="5270058" cy="3804634"/>
          </a:xfrm>
        </p:grpSpPr>
        <p:sp>
          <p:nvSpPr>
            <p:cNvPr id="110" name="Freeform 287">
              <a:extLst>
                <a:ext uri="{FF2B5EF4-FFF2-40B4-BE49-F238E27FC236}">
                  <a16:creationId xmlns:a16="http://schemas.microsoft.com/office/drawing/2014/main" id="{0B08CCFF-6FE7-BD12-4503-C666A55A4453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1" name="Freeform 288">
              <a:extLst>
                <a:ext uri="{FF2B5EF4-FFF2-40B4-BE49-F238E27FC236}">
                  <a16:creationId xmlns:a16="http://schemas.microsoft.com/office/drawing/2014/main" id="{5DBDCD6D-7BE8-4AE0-11BE-DCC1E222E525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2" name="Freeform 289">
              <a:extLst>
                <a:ext uri="{FF2B5EF4-FFF2-40B4-BE49-F238E27FC236}">
                  <a16:creationId xmlns:a16="http://schemas.microsoft.com/office/drawing/2014/main" id="{F0521D58-8590-3334-65A7-D9FD6CFBEF91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3" name="Freeform 290">
              <a:extLst>
                <a:ext uri="{FF2B5EF4-FFF2-40B4-BE49-F238E27FC236}">
                  <a16:creationId xmlns:a16="http://schemas.microsoft.com/office/drawing/2014/main" id="{C28F96F6-14F0-2A86-E71A-4EA28E7B7204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4" name="Freeform 291">
              <a:extLst>
                <a:ext uri="{FF2B5EF4-FFF2-40B4-BE49-F238E27FC236}">
                  <a16:creationId xmlns:a16="http://schemas.microsoft.com/office/drawing/2014/main" id="{08A72B08-CB07-4712-3C41-B99EF86CF03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115" name="Group 17">
              <a:extLst>
                <a:ext uri="{FF2B5EF4-FFF2-40B4-BE49-F238E27FC236}">
                  <a16:creationId xmlns:a16="http://schemas.microsoft.com/office/drawing/2014/main" id="{093695EE-68C8-6FF2-F8F9-778DCBCE33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300BBB77-BA29-08D9-AFFA-7C20104B7FAE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203" name="Group 104">
                <a:extLst>
                  <a:ext uri="{FF2B5EF4-FFF2-40B4-BE49-F238E27FC236}">
                    <a16:creationId xmlns:a16="http://schemas.microsoft.com/office/drawing/2014/main" id="{1F252BF2-D7CB-EB86-2451-1A11E1C1C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713F67BF-DE28-645C-1FEE-292952F1B0E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04D01FEA-DD32-AF54-3978-97B4271BF75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8A93786C-E784-0CC3-93B5-4AD028873050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01C664B1-80F0-2A21-D518-27881C6456F8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DFC0537-BCBF-BB23-F5EB-83DBA65E33CA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2B5DB5E4-E234-E16B-7713-8D382A8EAA84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DBAAA8BF-F35F-730F-1B61-AF02FF5615C0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1586453C-5735-1A11-77A6-15C869C66DE1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207" name="Group 9">
                <a:extLst>
                  <a:ext uri="{FF2B5EF4-FFF2-40B4-BE49-F238E27FC236}">
                    <a16:creationId xmlns:a16="http://schemas.microsoft.com/office/drawing/2014/main" id="{64A26CEC-8BC6-BB7B-B6C1-ECBD312C3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1F3BE439-5575-D830-9900-FB33185D9B04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BF89C763-347B-848B-298B-01AD871FA497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03803CA6-6A64-8C54-3A4A-8B06DD227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1" name="Freeform 388">
                  <a:extLst>
                    <a:ext uri="{FF2B5EF4-FFF2-40B4-BE49-F238E27FC236}">
                      <a16:creationId xmlns:a16="http://schemas.microsoft.com/office/drawing/2014/main" id="{AE96E60E-4B89-EC19-4C1B-53F3C258E8FB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389">
                  <a:extLst>
                    <a:ext uri="{FF2B5EF4-FFF2-40B4-BE49-F238E27FC236}">
                      <a16:creationId xmlns:a16="http://schemas.microsoft.com/office/drawing/2014/main" id="{18A5740D-5275-DF18-721E-5BD6AA0EC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3" name="Freeform 390">
                  <a:extLst>
                    <a:ext uri="{FF2B5EF4-FFF2-40B4-BE49-F238E27FC236}">
                      <a16:creationId xmlns:a16="http://schemas.microsoft.com/office/drawing/2014/main" id="{3A681733-AFBB-2392-6854-9F674DA066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214" name="Freeform 391">
                  <a:extLst>
                    <a:ext uri="{FF2B5EF4-FFF2-40B4-BE49-F238E27FC236}">
                      <a16:creationId xmlns:a16="http://schemas.microsoft.com/office/drawing/2014/main" id="{CC24095E-F8AD-5B2B-AFE9-2C09769AC3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C369A19-AA42-C650-3263-63A9B2F46D78}"/>
                    </a:ext>
                  </a:extLst>
                </p:cNvPr>
                <p:cNvCxnSpPr>
                  <a:cxnSpLocks noChangeShapeType="1"/>
                  <a:endCxn id="210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48ECB541-2C49-2033-1F59-367672943A4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6" name="Group 18">
              <a:extLst>
                <a:ext uri="{FF2B5EF4-FFF2-40B4-BE49-F238E27FC236}">
                  <a16:creationId xmlns:a16="http://schemas.microsoft.com/office/drawing/2014/main" id="{A71BA7B6-2228-2C87-25DF-2F89BBE3B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BDF9E8C-351D-3ECA-D2F4-D66CC94E280A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22040F6-FF9D-82E5-D8F2-4C6F1587FE19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83" name="Picture 86" descr="router_top.png">
                <a:extLst>
                  <a:ext uri="{FF2B5EF4-FFF2-40B4-BE49-F238E27FC236}">
                    <a16:creationId xmlns:a16="http://schemas.microsoft.com/office/drawing/2014/main" id="{4C1A2D5D-8977-6C39-5998-7A9279AC13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" name="Group 82">
                <a:extLst>
                  <a:ext uri="{FF2B5EF4-FFF2-40B4-BE49-F238E27FC236}">
                    <a16:creationId xmlns:a16="http://schemas.microsoft.com/office/drawing/2014/main" id="{BDE967CC-FB8C-B031-B16E-A97F46A26C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51EF809B-6A31-FD22-F18E-7D24F7B7CD4F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3A54675A-5889-4220-DA47-C35F230203EA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0E4FA1FB-CF8A-AE62-6C4F-F70EFC45BD51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6CC42F1-365A-D086-E87C-2162651843BB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31F22E7-9C2C-3E28-A23B-B2E144D9C7BC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81772465-261A-8127-3B6E-490F6DA882F9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59E4D05-91D2-FE22-4505-338DFC1B2E28}"/>
                  </a:ext>
                </a:extLst>
              </p:cNvPr>
              <p:cNvCxnSpPr>
                <a:stCxn id="190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87" name="Group 377">
                <a:extLst>
                  <a:ext uri="{FF2B5EF4-FFF2-40B4-BE49-F238E27FC236}">
                    <a16:creationId xmlns:a16="http://schemas.microsoft.com/office/drawing/2014/main" id="{F54281B2-0D92-000F-A868-974AABF59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66C93117-DB76-23F6-2F96-204AF88735EC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6B0FA716-E4CE-95A9-D52E-84322BB5F3FA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C80F4F83-C479-B8DC-1FBD-2829150D3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1" name="Freeform 368">
                  <a:extLst>
                    <a:ext uri="{FF2B5EF4-FFF2-40B4-BE49-F238E27FC236}">
                      <a16:creationId xmlns:a16="http://schemas.microsoft.com/office/drawing/2014/main" id="{236042D5-7C3E-4C61-76D1-C05174CE10DC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369">
                  <a:extLst>
                    <a:ext uri="{FF2B5EF4-FFF2-40B4-BE49-F238E27FC236}">
                      <a16:creationId xmlns:a16="http://schemas.microsoft.com/office/drawing/2014/main" id="{D0500AD3-3C08-958F-67D1-E0A07340C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3" name="Freeform 370">
                  <a:extLst>
                    <a:ext uri="{FF2B5EF4-FFF2-40B4-BE49-F238E27FC236}">
                      <a16:creationId xmlns:a16="http://schemas.microsoft.com/office/drawing/2014/main" id="{66A12E4F-4726-1181-6EDD-36AE46A68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94" name="Freeform 371">
                  <a:extLst>
                    <a:ext uri="{FF2B5EF4-FFF2-40B4-BE49-F238E27FC236}">
                      <a16:creationId xmlns:a16="http://schemas.microsoft.com/office/drawing/2014/main" id="{53E40EB3-57BC-6BFE-F477-9B7894DD83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E45F030-F635-D861-A3D6-441446D482A4}"/>
                    </a:ext>
                  </a:extLst>
                </p:cNvPr>
                <p:cNvCxnSpPr>
                  <a:cxnSpLocks noChangeShapeType="1"/>
                  <a:endCxn id="190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A3312B8C-27C3-EDC4-71BD-D2F1B5E8EB9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7" name="Group 19">
              <a:extLst>
                <a:ext uri="{FF2B5EF4-FFF2-40B4-BE49-F238E27FC236}">
                  <a16:creationId xmlns:a16="http://schemas.microsoft.com/office/drawing/2014/main" id="{8CFCD98B-A237-1097-3A20-29012E2510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56A572B-C23F-D7FA-449D-5F6D5229C25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EA7BD9-62AF-5683-8269-02F736EB3C4E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63" name="Group 442">
                <a:extLst>
                  <a:ext uri="{FF2B5EF4-FFF2-40B4-BE49-F238E27FC236}">
                    <a16:creationId xmlns:a16="http://schemas.microsoft.com/office/drawing/2014/main" id="{07D71893-2B54-669B-B3BF-4166B73CDA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5693703F-3CAB-7754-5DE1-7E337049DB7D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1F775EAF-9674-26EC-393D-38F39ECEAC2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177">
                  <a:extLst>
                    <a:ext uri="{FF2B5EF4-FFF2-40B4-BE49-F238E27FC236}">
                      <a16:creationId xmlns:a16="http://schemas.microsoft.com/office/drawing/2014/main" id="{7496AC3F-AD58-0DA0-2F36-30FA373C876C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E645FC29-5BEF-7CD1-AE73-B74C1E0E5750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1F960BAA-64EA-23A9-3795-32F8DA7AD962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623E854-A7F3-3B6E-BB1D-86CD1570EF27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2995A4F1-BD22-146B-CE21-F4E0CBD7CB4D}"/>
                  </a:ext>
                </a:extLst>
              </p:cNvPr>
              <p:cNvCxnSpPr>
                <a:stCxn id="167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66" name="Group 456">
                <a:extLst>
                  <a:ext uri="{FF2B5EF4-FFF2-40B4-BE49-F238E27FC236}">
                    <a16:creationId xmlns:a16="http://schemas.microsoft.com/office/drawing/2014/main" id="{CACC3AF5-D8B0-E33B-3516-B70E885C84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2040670C-083A-E2E9-1C55-FC5D10413A33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6F09C186-5C2F-2DB7-917A-2BA818E1D37E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D74629E3-A339-2DC1-FCF3-26673584A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0" name="Freeform 347">
                  <a:extLst>
                    <a:ext uri="{FF2B5EF4-FFF2-40B4-BE49-F238E27FC236}">
                      <a16:creationId xmlns:a16="http://schemas.microsoft.com/office/drawing/2014/main" id="{5D47B118-22EE-B08A-B0F6-0154124F5D39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348">
                  <a:extLst>
                    <a:ext uri="{FF2B5EF4-FFF2-40B4-BE49-F238E27FC236}">
                      <a16:creationId xmlns:a16="http://schemas.microsoft.com/office/drawing/2014/main" id="{C2DE9276-BE19-B059-2083-1CB21F371B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2" name="Freeform 349">
                  <a:extLst>
                    <a:ext uri="{FF2B5EF4-FFF2-40B4-BE49-F238E27FC236}">
                      <a16:creationId xmlns:a16="http://schemas.microsoft.com/office/drawing/2014/main" id="{5D87D9B8-A679-A487-75F8-445EA1DF6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73" name="Freeform 350">
                  <a:extLst>
                    <a:ext uri="{FF2B5EF4-FFF2-40B4-BE49-F238E27FC236}">
                      <a16:creationId xmlns:a16="http://schemas.microsoft.com/office/drawing/2014/main" id="{2E050E00-1FD8-F7FC-C3A5-8C8E2E4A1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2C4CC1D2-B1E7-C1E1-F9FD-0B4C8B157F9C}"/>
                    </a:ext>
                  </a:extLst>
                </p:cNvPr>
                <p:cNvCxnSpPr>
                  <a:cxnSpLocks noChangeShapeType="1"/>
                  <a:endCxn id="169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9C68E9F-B9FE-9FFB-5665-E7F17CFC60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8" name="Group 20">
              <a:extLst>
                <a:ext uri="{FF2B5EF4-FFF2-40B4-BE49-F238E27FC236}">
                  <a16:creationId xmlns:a16="http://schemas.microsoft.com/office/drawing/2014/main" id="{225F2932-1078-C7C7-E7DF-CE8830917F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05B218B-4D55-99EF-B25B-99E91C7E76CF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240ECE2-77CC-EF9C-726A-AA48F5056DCC}"/>
                  </a:ext>
                </a:extLst>
              </p:cNvPr>
              <p:cNvCxnSpPr>
                <a:stCxn id="149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142" name="Picture 469" descr="router_top.png">
                <a:extLst>
                  <a:ext uri="{FF2B5EF4-FFF2-40B4-BE49-F238E27FC236}">
                    <a16:creationId xmlns:a16="http://schemas.microsoft.com/office/drawing/2014/main" id="{9A96142C-D1EF-CC83-8559-F7BF14935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9BAE0E08-AB41-4E0C-B703-0E0005839A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91CD6960-C25E-6A12-B6E9-DC51C91A8B90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787DF760-75C1-A36B-ADA9-42F00FF1DCDD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55453BE9-9F9A-24C0-CA38-A67228A217BC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D7213427-2A57-B420-3C12-5B33EEF27B30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0B03BFC9-3D76-C2DB-9BD5-85682732E8A9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9B42EF0-21F8-F82D-4C20-31956C7D54BA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C7E8B833-9CA9-F666-4DA1-4B04F44BCB51}"/>
                  </a:ext>
                </a:extLst>
              </p:cNvPr>
              <p:cNvCxnSpPr>
                <a:stCxn id="142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46" name="Group 485">
                <a:extLst>
                  <a:ext uri="{FF2B5EF4-FFF2-40B4-BE49-F238E27FC236}">
                    <a16:creationId xmlns:a16="http://schemas.microsoft.com/office/drawing/2014/main" id="{39A4ABA6-1B7E-1A6C-35EF-44D9FA449B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1933A337-A85B-F8A6-EDCD-5D026E8CEA08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FDC5066-0523-27DB-51CC-CD3940CB1DB2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91DFFF3C-8891-9729-06B7-EE591BAF8B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0" name="Freeform 327">
                  <a:extLst>
                    <a:ext uri="{FF2B5EF4-FFF2-40B4-BE49-F238E27FC236}">
                      <a16:creationId xmlns:a16="http://schemas.microsoft.com/office/drawing/2014/main" id="{16F41DF0-604C-1249-675E-6DF78EE1AFCD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Freeform 328">
                  <a:extLst>
                    <a:ext uri="{FF2B5EF4-FFF2-40B4-BE49-F238E27FC236}">
                      <a16:creationId xmlns:a16="http://schemas.microsoft.com/office/drawing/2014/main" id="{B671AC04-609D-9851-F0BB-009205AF81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2" name="Freeform 329">
                  <a:extLst>
                    <a:ext uri="{FF2B5EF4-FFF2-40B4-BE49-F238E27FC236}">
                      <a16:creationId xmlns:a16="http://schemas.microsoft.com/office/drawing/2014/main" id="{E01A2AEC-0EDA-9DD6-D702-004BBC676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53" name="Freeform 330">
                  <a:extLst>
                    <a:ext uri="{FF2B5EF4-FFF2-40B4-BE49-F238E27FC236}">
                      <a16:creationId xmlns:a16="http://schemas.microsoft.com/office/drawing/2014/main" id="{2DE5FBAA-97BB-0423-CE88-84CC819768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FE78F4C0-5D6C-CA37-29C9-39D764F9C6B3}"/>
                    </a:ext>
                  </a:extLst>
                </p:cNvPr>
                <p:cNvCxnSpPr>
                  <a:cxnSpLocks noChangeShapeType="1"/>
                  <a:endCxn id="149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8E54831B-AFE4-104D-F375-A0661697FB3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119" name="Group 21">
              <a:extLst>
                <a:ext uri="{FF2B5EF4-FFF2-40B4-BE49-F238E27FC236}">
                  <a16:creationId xmlns:a16="http://schemas.microsoft.com/office/drawing/2014/main" id="{698F9FD4-878E-9769-3A1B-DC59859D8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BE9D1B9A-3EE8-AC13-9029-C099D14BDB78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B1267065-F97B-3331-356C-296862EB526E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22" name="Group 500">
                <a:extLst>
                  <a:ext uri="{FF2B5EF4-FFF2-40B4-BE49-F238E27FC236}">
                    <a16:creationId xmlns:a16="http://schemas.microsoft.com/office/drawing/2014/main" id="{E03AD681-ED83-475D-EA9D-705F53FE7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BB2C618-129D-5CED-0A13-526B185B19B8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D059528E-E3BA-DCC7-75DB-81BC81FA13B7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6D9D516F-7BBA-0F88-C4FD-0A1D52032F39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1345A99A-4031-70DC-B389-61138BF4238E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1F89361E-CDE2-567B-0ED8-E2F0C0210499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DB5F9CA-9061-57E2-2F9B-48B38FFC4109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253363F8-4709-B11B-F8E0-BB53702A4E93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125" name="Group 514">
                <a:extLst>
                  <a:ext uri="{FF2B5EF4-FFF2-40B4-BE49-F238E27FC236}">
                    <a16:creationId xmlns:a16="http://schemas.microsoft.com/office/drawing/2014/main" id="{E7763C9D-21DF-E199-A321-82D812E0E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8BF1103-A423-ED0F-FF94-A367423D7C1B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CEB5EFDB-88D4-5DF9-48C8-40182B296AC8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C12F15F9-375A-4352-0EFC-B6D1924DC2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9" name="Freeform 306">
                  <a:extLst>
                    <a:ext uri="{FF2B5EF4-FFF2-40B4-BE49-F238E27FC236}">
                      <a16:creationId xmlns:a16="http://schemas.microsoft.com/office/drawing/2014/main" id="{8AD1CEF5-8EE2-D447-94BE-AB8DF6A9AD1B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307">
                  <a:extLst>
                    <a:ext uri="{FF2B5EF4-FFF2-40B4-BE49-F238E27FC236}">
                      <a16:creationId xmlns:a16="http://schemas.microsoft.com/office/drawing/2014/main" id="{1A0EAF31-6848-9755-75C9-BC872AE2D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1" name="Freeform 308">
                  <a:extLst>
                    <a:ext uri="{FF2B5EF4-FFF2-40B4-BE49-F238E27FC236}">
                      <a16:creationId xmlns:a16="http://schemas.microsoft.com/office/drawing/2014/main" id="{BF6BF2CC-F1C2-7B9A-F67C-8278A5D6E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32" name="Freeform 309">
                  <a:extLst>
                    <a:ext uri="{FF2B5EF4-FFF2-40B4-BE49-F238E27FC236}">
                      <a16:creationId xmlns:a16="http://schemas.microsoft.com/office/drawing/2014/main" id="{95191A69-53A1-FF87-D61C-8079C29CA6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F4B938DA-3EF0-E0F8-3CF5-53C83A212C41}"/>
                    </a:ext>
                  </a:extLst>
                </p:cNvPr>
                <p:cNvCxnSpPr>
                  <a:cxnSpLocks noChangeShapeType="1"/>
                  <a:endCxn id="128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543E6DE0-89E3-B6E4-DB6B-2C0F0953EEE9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B5CFA369-4952-7935-A4A6-12D0560F5D17}"/>
              </a:ext>
            </a:extLst>
          </p:cNvPr>
          <p:cNvGrpSpPr>
            <a:grpSpLocks/>
          </p:cNvGrpSpPr>
          <p:nvPr/>
        </p:nvGrpSpPr>
        <p:grpSpPr bwMode="auto">
          <a:xfrm>
            <a:off x="3552687" y="2158102"/>
            <a:ext cx="5111750" cy="879475"/>
            <a:chOff x="1866825" y="707349"/>
            <a:chExt cx="5112820" cy="879389"/>
          </a:xfrm>
        </p:grpSpPr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95FEC6BC-29F3-D503-5E28-15441B5E0EB5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24" name="TextBox 233">
              <a:extLst>
                <a:ext uri="{FF2B5EF4-FFF2-40B4-BE49-F238E27FC236}">
                  <a16:creationId xmlns:a16="http://schemas.microsoft.com/office/drawing/2014/main" id="{F3D7D1BC-58C1-CCD5-BB5A-CD5D7D0FC2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Routing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Algorithm</a:t>
              </a:r>
            </a:p>
          </p:txBody>
        </p: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6C98856-32F4-980F-E66F-98682473C1ED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3FC723A8-B12C-3E32-E1C3-53C6D7BE737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6CC42FCC-9503-C2BF-0248-C5A1FA68D9A5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1FC64DBD-8A02-6B4B-8BA4-F55B19D54E61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64C6773-4089-4216-4BA6-66C9FA2B2630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2367D3B-6625-2BAD-3867-53772D916783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416FAA3-5C57-8F7E-BFCC-02FFB97D39A4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43805CA-7004-C7A6-FE6A-A953BDD957A3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00F26EF4-FE89-78BB-5BAF-EF5C31609C17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4D97B729-6A05-884D-81F8-C289654F932B}"/>
                </a:ext>
              </a:extLst>
            </p:cNvPr>
            <p:cNvCxnSpPr>
              <a:endCxn id="229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5D339829-B2B2-9E5D-923E-93E83031BC6C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E2DE8C59-541B-54B6-7C4F-E86F9D373D26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F1ECA2C-0435-04BF-D1F9-998990646DBC}"/>
              </a:ext>
            </a:extLst>
          </p:cNvPr>
          <p:cNvGrpSpPr>
            <a:grpSpLocks/>
          </p:cNvGrpSpPr>
          <p:nvPr/>
        </p:nvGrpSpPr>
        <p:grpSpPr bwMode="auto">
          <a:xfrm>
            <a:off x="3281225" y="2547040"/>
            <a:ext cx="6375400" cy="1047750"/>
            <a:chOff x="1557338" y="3074988"/>
            <a:chExt cx="6375400" cy="1047750"/>
          </a:xfrm>
        </p:grpSpPr>
        <p:sp>
          <p:nvSpPr>
            <p:cNvPr id="238" name="TextBox 232">
              <a:extLst>
                <a:ext uri="{FF2B5EF4-FFF2-40B4-BE49-F238E27FC236}">
                  <a16:creationId xmlns:a16="http://schemas.microsoft.com/office/drawing/2014/main" id="{E23294F9-E636-8008-0152-08FFE403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239" name="TextBox 233">
              <a:extLst>
                <a:ext uri="{FF2B5EF4-FFF2-40B4-BE49-F238E27FC236}">
                  <a16:creationId xmlns:a16="http://schemas.microsoft.com/office/drawing/2014/main" id="{B4F380BA-0ED2-E7AF-2700-2F822EA5F4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69B8D5-FA47-B195-9625-45BE27CA4AE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F316493-B1AC-EECA-5B6E-31A603E3E8DE}"/>
              </a:ext>
            </a:extLst>
          </p:cNvPr>
          <p:cNvGrpSpPr>
            <a:grpSpLocks/>
          </p:cNvGrpSpPr>
          <p:nvPr/>
        </p:nvGrpSpPr>
        <p:grpSpPr bwMode="auto">
          <a:xfrm>
            <a:off x="3552687" y="3174102"/>
            <a:ext cx="5126038" cy="1120775"/>
            <a:chOff x="-4746102" y="4471477"/>
            <a:chExt cx="5126173" cy="1120753"/>
          </a:xfrm>
        </p:grpSpPr>
        <p:pic>
          <p:nvPicPr>
            <p:cNvPr id="242" name="Picture 10" descr="fig42_table.pdf">
              <a:extLst>
                <a:ext uri="{FF2B5EF4-FFF2-40B4-BE49-F238E27FC236}">
                  <a16:creationId xmlns:a16="http://schemas.microsoft.com/office/drawing/2014/main" id="{35B651AE-2700-A4B9-DF71-A26557361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3" name="Group 25">
              <a:extLst>
                <a:ext uri="{FF2B5EF4-FFF2-40B4-BE49-F238E27FC236}">
                  <a16:creationId xmlns:a16="http://schemas.microsoft.com/office/drawing/2014/main" id="{4B204EEF-055F-0C17-F9A0-E9C19A07F7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244" name="Group 241">
                <a:extLst>
                  <a:ext uri="{FF2B5EF4-FFF2-40B4-BE49-F238E27FC236}">
                    <a16:creationId xmlns:a16="http://schemas.microsoft.com/office/drawing/2014/main" id="{4DC7E0F5-80AD-9D6B-4F7F-3EE44BB56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D5B368D5-29A2-0D16-9ABF-EBC06A67A74D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C35C49E2-923A-60ED-C63E-09D1810DAA20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40632D4F-7FFF-F413-90ED-60AC3A43CF35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F7392C24-F88B-445C-4946-27B5E0BDEE14}"/>
                    </a:ext>
                  </a:extLst>
                </p:cNvPr>
                <p:cNvCxnSpPr>
                  <a:stCxn id="260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5" name="Group 444">
                <a:extLst>
                  <a:ext uri="{FF2B5EF4-FFF2-40B4-BE49-F238E27FC236}">
                    <a16:creationId xmlns:a16="http://schemas.microsoft.com/office/drawing/2014/main" id="{16E6AA9E-6E72-3CCB-0900-E8A76931AF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43FF5D16-49BE-B21A-525A-5D49B8E62293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0EBF0CE-41FC-5960-2370-3DEC73F451C8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797A337A-4276-3D03-30E3-90294E5F4B51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D683A65-00F0-BB83-5F94-FC8D41CF4C77}"/>
                    </a:ext>
                  </a:extLst>
                </p:cNvPr>
                <p:cNvCxnSpPr>
                  <a:stCxn id="256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up 473">
                <a:extLst>
                  <a:ext uri="{FF2B5EF4-FFF2-40B4-BE49-F238E27FC236}">
                    <a16:creationId xmlns:a16="http://schemas.microsoft.com/office/drawing/2014/main" id="{19F1A159-024A-1BC4-FC50-7E5CA54A8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50FF6076-3F12-1125-EBF9-BD81C0BE1322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1487A778-9243-84C6-1548-D943E0A533D0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ECAC0976-DD95-C88F-1B53-F1405979431E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6CB073B2-86FE-4A91-9E5E-E40308B936DE}"/>
                    </a:ext>
                  </a:extLst>
                </p:cNvPr>
                <p:cNvCxnSpPr>
                  <a:stCxn id="252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247" name="Group 502">
                <a:extLst>
                  <a:ext uri="{FF2B5EF4-FFF2-40B4-BE49-F238E27FC236}">
                    <a16:creationId xmlns:a16="http://schemas.microsoft.com/office/drawing/2014/main" id="{DC742340-C3DC-5751-54DA-E3E54B320C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D4B2E96-FB25-6A73-F3D2-301BAABA59A3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6B56359E-1F67-FBAD-3051-FF3B87003E8C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F0A1F057-CD93-05E2-9D45-0836CB1E0C61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C600601B-6D1A-8352-98E1-75D3E5A23589}"/>
                    </a:ext>
                  </a:extLst>
                </p:cNvPr>
                <p:cNvCxnSpPr>
                  <a:stCxn id="248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B258BFA-78D9-4085-5E6A-E4CF09FA1567}"/>
              </a:ext>
            </a:extLst>
          </p:cNvPr>
          <p:cNvGrpSpPr>
            <a:grpSpLocks/>
          </p:cNvGrpSpPr>
          <p:nvPr/>
        </p:nvGrpSpPr>
        <p:grpSpPr bwMode="auto">
          <a:xfrm>
            <a:off x="4006712" y="2354952"/>
            <a:ext cx="4437063" cy="1577975"/>
            <a:chOff x="-4267279" y="3655204"/>
            <a:chExt cx="4437063" cy="1578510"/>
          </a:xfrm>
        </p:grpSpPr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09B7BD38-8B04-22F7-FDB5-8E78F6819A8E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13CDB0C3-6F30-069B-FA25-17C05A3174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B841C16D-ED5D-3EE7-FD72-3D4DD81525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74F7A3B1-EB66-D588-A498-88131A9169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C10E7ADB-147A-78FA-19D8-7CA45E828B4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9236FFB-0B76-3DBD-6679-906171C039F3}"/>
              </a:ext>
            </a:extLst>
          </p:cNvPr>
          <p:cNvCxnSpPr/>
          <p:nvPr/>
        </p:nvCxnSpPr>
        <p:spPr>
          <a:xfrm flipH="1">
            <a:off x="3006587" y="5274365"/>
            <a:ext cx="1508125" cy="158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71" name="TextBox 265">
            <a:extLst>
              <a:ext uri="{FF2B5EF4-FFF2-40B4-BE49-F238E27FC236}">
                <a16:creationId xmlns:a16="http://schemas.microsoft.com/office/drawing/2014/main" id="{9DD27B6D-1EDC-FE33-B2D4-D0DB71FCB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700" y="4945752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1</a:t>
            </a:r>
          </a:p>
        </p:txBody>
      </p:sp>
      <p:sp>
        <p:nvSpPr>
          <p:cNvPr id="272" name="TextBox 281">
            <a:extLst>
              <a:ext uri="{FF2B5EF4-FFF2-40B4-BE49-F238E27FC236}">
                <a16:creationId xmlns:a16="http://schemas.microsoft.com/office/drawing/2014/main" id="{2D20EE7E-F572-6E9F-D3A8-7E412DF4C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7325" y="5233090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2</a:t>
            </a:r>
          </a:p>
        </p:txBody>
      </p:sp>
      <p:grpSp>
        <p:nvGrpSpPr>
          <p:cNvPr id="273" name="Group 5">
            <a:extLst>
              <a:ext uri="{FF2B5EF4-FFF2-40B4-BE49-F238E27FC236}">
                <a16:creationId xmlns:a16="http://schemas.microsoft.com/office/drawing/2014/main" id="{5DADE3B3-20BC-70C7-EE5D-D92C756CEC31}"/>
              </a:ext>
            </a:extLst>
          </p:cNvPr>
          <p:cNvGrpSpPr>
            <a:grpSpLocks/>
          </p:cNvGrpSpPr>
          <p:nvPr/>
        </p:nvGrpSpPr>
        <p:grpSpPr bwMode="auto">
          <a:xfrm>
            <a:off x="2662100" y="4709215"/>
            <a:ext cx="1616075" cy="487362"/>
            <a:chOff x="-4079003" y="2717403"/>
            <a:chExt cx="1616718" cy="488475"/>
          </a:xfrm>
        </p:grpSpPr>
        <p:sp>
          <p:nvSpPr>
            <p:cNvPr id="274" name="Rectangle 98">
              <a:extLst>
                <a:ext uri="{FF2B5EF4-FFF2-40B4-BE49-F238E27FC236}">
                  <a16:creationId xmlns:a16="http://schemas.microsoft.com/office/drawing/2014/main" id="{1082D149-F67D-B1E4-31B6-9D9B32F34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5" name="Line 99">
              <a:extLst>
                <a:ext uri="{FF2B5EF4-FFF2-40B4-BE49-F238E27FC236}">
                  <a16:creationId xmlns:a16="http://schemas.microsoft.com/office/drawing/2014/main" id="{D9CE7921-DE22-704C-710F-E82E0630A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6" name="Rectangle 104">
              <a:extLst>
                <a:ext uri="{FF2B5EF4-FFF2-40B4-BE49-F238E27FC236}">
                  <a16:creationId xmlns:a16="http://schemas.microsoft.com/office/drawing/2014/main" id="{9F95947B-5320-4C73-7D9F-25A89EDB6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7" name="Text Box 105">
              <a:extLst>
                <a:ext uri="{FF2B5EF4-FFF2-40B4-BE49-F238E27FC236}">
                  <a16:creationId xmlns:a16="http://schemas.microsoft.com/office/drawing/2014/main" id="{4ABD2D04-1C06-4F3E-0873-64ACCB0EC0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0111</a:t>
              </a:r>
            </a:p>
          </p:txBody>
        </p:sp>
        <p:sp>
          <p:nvSpPr>
            <p:cNvPr id="278" name="Line 119">
              <a:extLst>
                <a:ext uri="{FF2B5EF4-FFF2-40B4-BE49-F238E27FC236}">
                  <a16:creationId xmlns:a16="http://schemas.microsoft.com/office/drawing/2014/main" id="{8D748116-D02B-074D-299C-4A10EB3E13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279" name="Freeform 120">
            <a:extLst>
              <a:ext uri="{FF2B5EF4-FFF2-40B4-BE49-F238E27FC236}">
                <a16:creationId xmlns:a16="http://schemas.microsoft.com/office/drawing/2014/main" id="{29DEF5D9-E549-C552-C312-DA974BF37C99}"/>
              </a:ext>
            </a:extLst>
          </p:cNvPr>
          <p:cNvSpPr>
            <a:spLocks/>
          </p:cNvSpPr>
          <p:nvPr/>
        </p:nvSpPr>
        <p:spPr bwMode="auto">
          <a:xfrm>
            <a:off x="4217850" y="5141015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80" name="Group 357">
            <a:extLst>
              <a:ext uri="{FF2B5EF4-FFF2-40B4-BE49-F238E27FC236}">
                <a16:creationId xmlns:a16="http://schemas.microsoft.com/office/drawing/2014/main" id="{E8FAF856-6600-5F49-A826-F9E165876E4C}"/>
              </a:ext>
            </a:extLst>
          </p:cNvPr>
          <p:cNvGrpSpPr>
            <a:grpSpLocks/>
          </p:cNvGrpSpPr>
          <p:nvPr/>
        </p:nvGrpSpPr>
        <p:grpSpPr bwMode="auto">
          <a:xfrm>
            <a:off x="4438512" y="5131490"/>
            <a:ext cx="565150" cy="293687"/>
            <a:chOff x="1871277" y="1576300"/>
            <a:chExt cx="1128371" cy="437861"/>
          </a:xfrm>
        </p:grpSpPr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8FA7D5C-C0B2-F180-06A2-E57D48949F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8E338C40-46BB-892D-F7FD-4E284D57D0FF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B67D0CA-5878-4D0E-7F9B-52ED6C2D61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462">
              <a:extLst>
                <a:ext uri="{FF2B5EF4-FFF2-40B4-BE49-F238E27FC236}">
                  <a16:creationId xmlns:a16="http://schemas.microsoft.com/office/drawing/2014/main" id="{2A0E221E-210F-5C3F-8DE5-E3B3E698405F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5" name="Freeform 463">
              <a:extLst>
                <a:ext uri="{FF2B5EF4-FFF2-40B4-BE49-F238E27FC236}">
                  <a16:creationId xmlns:a16="http://schemas.microsoft.com/office/drawing/2014/main" id="{B7A32E7E-D935-784D-132B-120D87FAC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6" name="Freeform 464">
              <a:extLst>
                <a:ext uri="{FF2B5EF4-FFF2-40B4-BE49-F238E27FC236}">
                  <a16:creationId xmlns:a16="http://schemas.microsoft.com/office/drawing/2014/main" id="{FF2F2609-9995-F924-BC03-F059780B7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7" name="Freeform 465">
              <a:extLst>
                <a:ext uri="{FF2B5EF4-FFF2-40B4-BE49-F238E27FC236}">
                  <a16:creationId xmlns:a16="http://schemas.microsoft.com/office/drawing/2014/main" id="{E636AB6F-65FC-A571-CB23-71934C1B2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5B62C0F6-60CE-BD12-5CB5-B98A49C4F54A}"/>
                </a:ext>
              </a:extLst>
            </p:cNvPr>
            <p:cNvCxnSpPr>
              <a:cxnSpLocks noChangeShapeType="1"/>
              <a:endCxn id="283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2D2958D-1D48-EB08-A606-CBC129B49A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0" name="TextBox 6">
            <a:extLst>
              <a:ext uri="{FF2B5EF4-FFF2-40B4-BE49-F238E27FC236}">
                <a16:creationId xmlns:a16="http://schemas.microsoft.com/office/drawing/2014/main" id="{669379B8-2189-8734-D167-2C2F4498F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737" y="437584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1" name="TextBox 282">
            <a:extLst>
              <a:ext uri="{FF2B5EF4-FFF2-40B4-BE49-F238E27FC236}">
                <a16:creationId xmlns:a16="http://schemas.microsoft.com/office/drawing/2014/main" id="{5112753A-5C83-F82A-7C0B-197A9E897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525" y="5334690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199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35AE2-4FCF-6436-E0B5-B8D54C42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261255"/>
            <a:ext cx="12231624" cy="894622"/>
          </a:xfrm>
        </p:spPr>
        <p:txBody>
          <a:bodyPr>
            <a:normAutofit/>
          </a:bodyPr>
          <a:lstStyle/>
          <a:p>
            <a:r>
              <a:rPr lang="en-US" sz="3600" b="1" dirty="0"/>
              <a:t>Software-Defined Networking (SDN) control plane</a:t>
            </a:r>
          </a:p>
        </p:txBody>
      </p:sp>
      <p:sp>
        <p:nvSpPr>
          <p:cNvPr id="3" name="TextBox 257">
            <a:extLst>
              <a:ext uri="{FF2B5EF4-FFF2-40B4-BE49-F238E27FC236}">
                <a16:creationId xmlns:a16="http://schemas.microsoft.com/office/drawing/2014/main" id="{80BD0413-5248-1EF7-A30B-E3E5BC7CF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76" y="830149"/>
            <a:ext cx="113107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controller computes, installs forwarding tables in routers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9AFAEE-3404-BF05-5D42-DDD611F1A3A5}"/>
              </a:ext>
            </a:extLst>
          </p:cNvPr>
          <p:cNvGrpSpPr>
            <a:grpSpLocks/>
          </p:cNvGrpSpPr>
          <p:nvPr/>
        </p:nvGrpSpPr>
        <p:grpSpPr bwMode="auto">
          <a:xfrm>
            <a:off x="3203430" y="1967880"/>
            <a:ext cx="6027738" cy="1439862"/>
            <a:chOff x="1492879" y="2061336"/>
            <a:chExt cx="6027737" cy="14401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9085643-02B2-8563-F05B-CC45A5A58043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rgbClr val="2D2DB9">
                <a:lumMod val="20000"/>
                <a:lumOff val="80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6" name="Freeform 818">
              <a:extLst>
                <a:ext uri="{FF2B5EF4-FFF2-40B4-BE49-F238E27FC236}">
                  <a16:creationId xmlns:a16="http://schemas.microsoft.com/office/drawing/2014/main" id="{CA925105-4E61-F13C-0AB8-D196EC2A8C3E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2D2DB9">
                    <a:lumMod val="20000"/>
                    <a:lumOff val="80000"/>
                  </a:srgbClr>
                </a:gs>
              </a:gsLst>
              <a:lin ang="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" name="Freeform 819">
              <a:extLst>
                <a:ext uri="{FF2B5EF4-FFF2-40B4-BE49-F238E27FC236}">
                  <a16:creationId xmlns:a16="http://schemas.microsoft.com/office/drawing/2014/main" id="{1FDBF744-C277-DA58-563E-3BB05D8C6A1B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 rotWithShape="1">
              <a:gsLst>
                <a:gs pos="0">
                  <a:srgbClr val="2D2DB9">
                    <a:lumMod val="20000"/>
                    <a:lumOff val="80000"/>
                  </a:srgbClr>
                </a:gs>
                <a:gs pos="100000">
                  <a:srgbClr val="FFFFFF"/>
                </a:gs>
              </a:gsLst>
              <a:lin ang="108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8" name="Group 950">
              <a:extLst>
                <a:ext uri="{FF2B5EF4-FFF2-40B4-BE49-F238E27FC236}">
                  <a16:creationId xmlns:a16="http://schemas.microsoft.com/office/drawing/2014/main" id="{9F4056A0-C0B3-DB0A-90E1-8E6A74080B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3" name="Freeform 951">
                <a:extLst>
                  <a:ext uri="{FF2B5EF4-FFF2-40B4-BE49-F238E27FC236}">
                    <a16:creationId xmlns:a16="http://schemas.microsoft.com/office/drawing/2014/main" id="{CE731413-F6D9-15EB-09B0-4207FC721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4" name="Rectangle 952">
                <a:extLst>
                  <a:ext uri="{FF2B5EF4-FFF2-40B4-BE49-F238E27FC236}">
                    <a16:creationId xmlns:a16="http://schemas.microsoft.com/office/drawing/2014/main" id="{E5238351-C139-298A-FB9D-5F7A20009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5" name="Freeform 953">
                <a:extLst>
                  <a:ext uri="{FF2B5EF4-FFF2-40B4-BE49-F238E27FC236}">
                    <a16:creationId xmlns:a16="http://schemas.microsoft.com/office/drawing/2014/main" id="{28F8572D-4A07-3BD6-40C5-DBE29B467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6" name="Freeform 954">
                <a:extLst>
                  <a:ext uri="{FF2B5EF4-FFF2-40B4-BE49-F238E27FC236}">
                    <a16:creationId xmlns:a16="http://schemas.microsoft.com/office/drawing/2014/main" id="{C3BA3DB5-0B31-373A-25AA-46C483BF9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47" name="Rectangle 955">
                <a:extLst>
                  <a:ext uri="{FF2B5EF4-FFF2-40B4-BE49-F238E27FC236}">
                    <a16:creationId xmlns:a16="http://schemas.microsoft.com/office/drawing/2014/main" id="{DC5254D8-30B8-4B92-3DED-3444CA5D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8" name="Group 956">
                <a:extLst>
                  <a:ext uri="{FF2B5EF4-FFF2-40B4-BE49-F238E27FC236}">
                    <a16:creationId xmlns:a16="http://schemas.microsoft.com/office/drawing/2014/main" id="{F02E9BD6-A4B2-9BEE-CF10-1CA8FE58B4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06" name="AutoShape 957">
                  <a:extLst>
                    <a:ext uri="{FF2B5EF4-FFF2-40B4-BE49-F238E27FC236}">
                      <a16:creationId xmlns:a16="http://schemas.microsoft.com/office/drawing/2014/main" id="{2A84C58D-17A8-D983-4EFA-22695E80A7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AutoShape 958">
                  <a:extLst>
                    <a:ext uri="{FF2B5EF4-FFF2-40B4-BE49-F238E27FC236}">
                      <a16:creationId xmlns:a16="http://schemas.microsoft.com/office/drawing/2014/main" id="{43536628-682A-E8C6-7620-108B023946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49" name="Rectangle 959">
                <a:extLst>
                  <a:ext uri="{FF2B5EF4-FFF2-40B4-BE49-F238E27FC236}">
                    <a16:creationId xmlns:a16="http://schemas.microsoft.com/office/drawing/2014/main" id="{7CEDC324-75E1-3DC1-C986-0448D8FC3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0" name="Group 960">
                <a:extLst>
                  <a:ext uri="{FF2B5EF4-FFF2-40B4-BE49-F238E27FC236}">
                    <a16:creationId xmlns:a16="http://schemas.microsoft.com/office/drawing/2014/main" id="{20B3A621-34C1-DE51-280F-4C50F05E6E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04" name="AutoShape 961">
                  <a:extLst>
                    <a:ext uri="{FF2B5EF4-FFF2-40B4-BE49-F238E27FC236}">
                      <a16:creationId xmlns:a16="http://schemas.microsoft.com/office/drawing/2014/main" id="{649DBEF1-A40C-E04E-8709-5269D2D8A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5" name="AutoShape 962">
                  <a:extLst>
                    <a:ext uri="{FF2B5EF4-FFF2-40B4-BE49-F238E27FC236}">
                      <a16:creationId xmlns:a16="http://schemas.microsoft.com/office/drawing/2014/main" id="{6B3A57E1-6A9C-C266-F3AC-0F56BCB407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1" name="Rectangle 963">
                <a:extLst>
                  <a:ext uri="{FF2B5EF4-FFF2-40B4-BE49-F238E27FC236}">
                    <a16:creationId xmlns:a16="http://schemas.microsoft.com/office/drawing/2014/main" id="{8FF6F60D-6A46-9719-A4B0-DA0E4AE1D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Rectangle 964">
                <a:extLst>
                  <a:ext uri="{FF2B5EF4-FFF2-40B4-BE49-F238E27FC236}">
                    <a16:creationId xmlns:a16="http://schemas.microsoft.com/office/drawing/2014/main" id="{D1666D3E-3478-D0D5-B045-E3B1F8049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3" name="Group 965">
                <a:extLst>
                  <a:ext uri="{FF2B5EF4-FFF2-40B4-BE49-F238E27FC236}">
                    <a16:creationId xmlns:a16="http://schemas.microsoft.com/office/drawing/2014/main" id="{449FA729-31EC-F5A9-192C-F4A21B1A29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02" name="AutoShape 966">
                  <a:extLst>
                    <a:ext uri="{FF2B5EF4-FFF2-40B4-BE49-F238E27FC236}">
                      <a16:creationId xmlns:a16="http://schemas.microsoft.com/office/drawing/2014/main" id="{EFF79CBB-09CF-C999-E2AC-3398015F57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3" name="AutoShape 967">
                  <a:extLst>
                    <a:ext uri="{FF2B5EF4-FFF2-40B4-BE49-F238E27FC236}">
                      <a16:creationId xmlns:a16="http://schemas.microsoft.com/office/drawing/2014/main" id="{2E922988-C77C-406E-5175-90F57DD565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5" name="Freeform 968">
                <a:extLst>
                  <a:ext uri="{FF2B5EF4-FFF2-40B4-BE49-F238E27FC236}">
                    <a16:creationId xmlns:a16="http://schemas.microsoft.com/office/drawing/2014/main" id="{34A8A6C3-51FC-77B7-F2AC-0492E028B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56" name="Group 969">
                <a:extLst>
                  <a:ext uri="{FF2B5EF4-FFF2-40B4-BE49-F238E27FC236}">
                    <a16:creationId xmlns:a16="http://schemas.microsoft.com/office/drawing/2014/main" id="{DD5F40CC-212C-9DB0-F8FA-0E34108A1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00" name="AutoShape 970">
                  <a:extLst>
                    <a:ext uri="{FF2B5EF4-FFF2-40B4-BE49-F238E27FC236}">
                      <a16:creationId xmlns:a16="http://schemas.microsoft.com/office/drawing/2014/main" id="{B88CDBD6-08B6-4FA8-0AED-979B30EF54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1" name="AutoShape 971">
                  <a:extLst>
                    <a:ext uri="{FF2B5EF4-FFF2-40B4-BE49-F238E27FC236}">
                      <a16:creationId xmlns:a16="http://schemas.microsoft.com/office/drawing/2014/main" id="{6E9F6CD1-C551-0E45-C9AB-B5A9C3BB9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57" name="Rectangle 972">
                <a:extLst>
                  <a:ext uri="{FF2B5EF4-FFF2-40B4-BE49-F238E27FC236}">
                    <a16:creationId xmlns:a16="http://schemas.microsoft.com/office/drawing/2014/main" id="{7DA39254-F2D6-958F-758D-1C0E61575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Freeform 973">
                <a:extLst>
                  <a:ext uri="{FF2B5EF4-FFF2-40B4-BE49-F238E27FC236}">
                    <a16:creationId xmlns:a16="http://schemas.microsoft.com/office/drawing/2014/main" id="{6F8F0031-02B3-82B7-561A-0E46F8297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9" name="Freeform 974">
                <a:extLst>
                  <a:ext uri="{FF2B5EF4-FFF2-40B4-BE49-F238E27FC236}">
                    <a16:creationId xmlns:a16="http://schemas.microsoft.com/office/drawing/2014/main" id="{C7D20FEF-ABFB-B5C4-E6AD-8EE1708CBD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2" name="Oval 975">
                <a:extLst>
                  <a:ext uri="{FF2B5EF4-FFF2-40B4-BE49-F238E27FC236}">
                    <a16:creationId xmlns:a16="http://schemas.microsoft.com/office/drawing/2014/main" id="{DFD564E6-457B-EBA0-284A-2BC5AA5D7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3" name="Freeform 976">
                <a:extLst>
                  <a:ext uri="{FF2B5EF4-FFF2-40B4-BE49-F238E27FC236}">
                    <a16:creationId xmlns:a16="http://schemas.microsoft.com/office/drawing/2014/main" id="{53E83DAD-5B97-6ED5-359D-ECE4CFF3E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4" name="AutoShape 977">
                <a:extLst>
                  <a:ext uri="{FF2B5EF4-FFF2-40B4-BE49-F238E27FC236}">
                    <a16:creationId xmlns:a16="http://schemas.microsoft.com/office/drawing/2014/main" id="{69253A73-00BF-7D35-9947-83C2B413E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5" name="AutoShape 978">
                <a:extLst>
                  <a:ext uri="{FF2B5EF4-FFF2-40B4-BE49-F238E27FC236}">
                    <a16:creationId xmlns:a16="http://schemas.microsoft.com/office/drawing/2014/main" id="{9E7DFBBB-1452-5C94-FFB4-07EF640BA0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6" name="Oval 979">
                <a:extLst>
                  <a:ext uri="{FF2B5EF4-FFF2-40B4-BE49-F238E27FC236}">
                    <a16:creationId xmlns:a16="http://schemas.microsoft.com/office/drawing/2014/main" id="{3BE79EB6-7264-9D5B-EE38-773D78FF8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7" name="Oval 980">
                <a:extLst>
                  <a:ext uri="{FF2B5EF4-FFF2-40B4-BE49-F238E27FC236}">
                    <a16:creationId xmlns:a16="http://schemas.microsoft.com/office/drawing/2014/main" id="{86E322B0-17D4-5F56-3ED3-CDCD5E92D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8" name="Oval 981">
                <a:extLst>
                  <a:ext uri="{FF2B5EF4-FFF2-40B4-BE49-F238E27FC236}">
                    <a16:creationId xmlns:a16="http://schemas.microsoft.com/office/drawing/2014/main" id="{CF89C135-6776-D2F1-3A63-0E704E540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9" name="Rectangle 982">
                <a:extLst>
                  <a:ext uri="{FF2B5EF4-FFF2-40B4-BE49-F238E27FC236}">
                    <a16:creationId xmlns:a16="http://schemas.microsoft.com/office/drawing/2014/main" id="{D13671CC-A91F-3E84-C4AB-802DD1BFD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9" name="Group 950">
              <a:extLst>
                <a:ext uri="{FF2B5EF4-FFF2-40B4-BE49-F238E27FC236}">
                  <a16:creationId xmlns:a16="http://schemas.microsoft.com/office/drawing/2014/main" id="{BC7CBACA-3484-EC48-E490-8FA57C2C7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10" name="Freeform 951">
                <a:extLst>
                  <a:ext uri="{FF2B5EF4-FFF2-40B4-BE49-F238E27FC236}">
                    <a16:creationId xmlns:a16="http://schemas.microsoft.com/office/drawing/2014/main" id="{EA2F758C-F95D-AFC7-39F8-65AFD4AA5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" name="Rectangle 952">
                <a:extLst>
                  <a:ext uri="{FF2B5EF4-FFF2-40B4-BE49-F238E27FC236}">
                    <a16:creationId xmlns:a16="http://schemas.microsoft.com/office/drawing/2014/main" id="{B8CF7BC6-8257-FC1B-5FFB-0340B395A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" name="Freeform 953">
                <a:extLst>
                  <a:ext uri="{FF2B5EF4-FFF2-40B4-BE49-F238E27FC236}">
                    <a16:creationId xmlns:a16="http://schemas.microsoft.com/office/drawing/2014/main" id="{552214D1-C36D-F9C6-F30E-FDDCBEBE2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" name="Freeform 954">
                <a:extLst>
                  <a:ext uri="{FF2B5EF4-FFF2-40B4-BE49-F238E27FC236}">
                    <a16:creationId xmlns:a16="http://schemas.microsoft.com/office/drawing/2014/main" id="{61A7DC6A-E416-55A5-8BD1-4CC1A95D16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4" name="Rectangle 955">
                <a:extLst>
                  <a:ext uri="{FF2B5EF4-FFF2-40B4-BE49-F238E27FC236}">
                    <a16:creationId xmlns:a16="http://schemas.microsoft.com/office/drawing/2014/main" id="{61487BC9-B3CD-C06E-B03E-66405723A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5" name="Group 956">
                <a:extLst>
                  <a:ext uri="{FF2B5EF4-FFF2-40B4-BE49-F238E27FC236}">
                    <a16:creationId xmlns:a16="http://schemas.microsoft.com/office/drawing/2014/main" id="{C0720A38-0DBD-6890-0AC7-2FB2D65F40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1" name="AutoShape 957">
                  <a:extLst>
                    <a:ext uri="{FF2B5EF4-FFF2-40B4-BE49-F238E27FC236}">
                      <a16:creationId xmlns:a16="http://schemas.microsoft.com/office/drawing/2014/main" id="{83088B6C-D831-5FBD-409B-770ABE41AB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" name="AutoShape 958">
                  <a:extLst>
                    <a:ext uri="{FF2B5EF4-FFF2-40B4-BE49-F238E27FC236}">
                      <a16:creationId xmlns:a16="http://schemas.microsoft.com/office/drawing/2014/main" id="{E267DF83-E44E-25A9-695A-6CA0BFD2F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6" name="Rectangle 959">
                <a:extLst>
                  <a:ext uri="{FF2B5EF4-FFF2-40B4-BE49-F238E27FC236}">
                    <a16:creationId xmlns:a16="http://schemas.microsoft.com/office/drawing/2014/main" id="{31345CBE-21A9-604C-D279-AA9C2E718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7" name="Group 960">
                <a:extLst>
                  <a:ext uri="{FF2B5EF4-FFF2-40B4-BE49-F238E27FC236}">
                    <a16:creationId xmlns:a16="http://schemas.microsoft.com/office/drawing/2014/main" id="{52AA5257-923F-579A-E70C-0ED3F20EFF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" name="AutoShape 961">
                  <a:extLst>
                    <a:ext uri="{FF2B5EF4-FFF2-40B4-BE49-F238E27FC236}">
                      <a16:creationId xmlns:a16="http://schemas.microsoft.com/office/drawing/2014/main" id="{C36EF777-62C3-AEAC-A36C-420FB4AB2B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" name="AutoShape 962">
                  <a:extLst>
                    <a:ext uri="{FF2B5EF4-FFF2-40B4-BE49-F238E27FC236}">
                      <a16:creationId xmlns:a16="http://schemas.microsoft.com/office/drawing/2014/main" id="{2E627B65-0B60-52BD-E83D-B1B68770E2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8" name="Rectangle 963">
                <a:extLst>
                  <a:ext uri="{FF2B5EF4-FFF2-40B4-BE49-F238E27FC236}">
                    <a16:creationId xmlns:a16="http://schemas.microsoft.com/office/drawing/2014/main" id="{ED0F23C4-21F5-1F16-B889-E1E61AF10A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9" name="Rectangle 964">
                <a:extLst>
                  <a:ext uri="{FF2B5EF4-FFF2-40B4-BE49-F238E27FC236}">
                    <a16:creationId xmlns:a16="http://schemas.microsoft.com/office/drawing/2014/main" id="{404287B6-4B61-1DD4-49E3-4BE9C31E1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0" name="Group 965">
                <a:extLst>
                  <a:ext uri="{FF2B5EF4-FFF2-40B4-BE49-F238E27FC236}">
                    <a16:creationId xmlns:a16="http://schemas.microsoft.com/office/drawing/2014/main" id="{CCEFE6D0-D678-6944-88BA-A1FFE22CB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" name="AutoShape 966">
                  <a:extLst>
                    <a:ext uri="{FF2B5EF4-FFF2-40B4-BE49-F238E27FC236}">
                      <a16:creationId xmlns:a16="http://schemas.microsoft.com/office/drawing/2014/main" id="{A8D4C5A1-D284-24C9-A0E9-AB3E06A8F8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" name="AutoShape 967">
                  <a:extLst>
                    <a:ext uri="{FF2B5EF4-FFF2-40B4-BE49-F238E27FC236}">
                      <a16:creationId xmlns:a16="http://schemas.microsoft.com/office/drawing/2014/main" id="{3BA251AE-DDFD-EC8A-2760-C03A1C2199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1" name="Freeform 968">
                <a:extLst>
                  <a:ext uri="{FF2B5EF4-FFF2-40B4-BE49-F238E27FC236}">
                    <a16:creationId xmlns:a16="http://schemas.microsoft.com/office/drawing/2014/main" id="{34EF78C8-8BE6-3BFE-1026-6ED826DBF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2" name="Group 969">
                <a:extLst>
                  <a:ext uri="{FF2B5EF4-FFF2-40B4-BE49-F238E27FC236}">
                    <a16:creationId xmlns:a16="http://schemas.microsoft.com/office/drawing/2014/main" id="{2327DD81-BA62-9F14-E4B2-421A45F5AA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" name="AutoShape 970">
                  <a:extLst>
                    <a:ext uri="{FF2B5EF4-FFF2-40B4-BE49-F238E27FC236}">
                      <a16:creationId xmlns:a16="http://schemas.microsoft.com/office/drawing/2014/main" id="{C2582C8C-8FD3-558B-912B-ED3D6B8376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" name="AutoShape 971">
                  <a:extLst>
                    <a:ext uri="{FF2B5EF4-FFF2-40B4-BE49-F238E27FC236}">
                      <a16:creationId xmlns:a16="http://schemas.microsoft.com/office/drawing/2014/main" id="{6ACDA713-BB63-F945-F468-4C12D0A28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3" name="Rectangle 972">
                <a:extLst>
                  <a:ext uri="{FF2B5EF4-FFF2-40B4-BE49-F238E27FC236}">
                    <a16:creationId xmlns:a16="http://schemas.microsoft.com/office/drawing/2014/main" id="{C4C37381-2E87-8F40-78BF-0734CF485F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" name="Freeform 973">
                <a:extLst>
                  <a:ext uri="{FF2B5EF4-FFF2-40B4-BE49-F238E27FC236}">
                    <a16:creationId xmlns:a16="http://schemas.microsoft.com/office/drawing/2014/main" id="{C3C71952-33BC-51F3-38A1-057BC499A9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Freeform 974">
                <a:extLst>
                  <a:ext uri="{FF2B5EF4-FFF2-40B4-BE49-F238E27FC236}">
                    <a16:creationId xmlns:a16="http://schemas.microsoft.com/office/drawing/2014/main" id="{648A6CF8-70EF-ED58-FF5D-D0E63886E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6" name="Oval 975">
                <a:extLst>
                  <a:ext uri="{FF2B5EF4-FFF2-40B4-BE49-F238E27FC236}">
                    <a16:creationId xmlns:a16="http://schemas.microsoft.com/office/drawing/2014/main" id="{30A4CCA3-BCFE-6A82-AD69-B5925155B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7" name="Freeform 976">
                <a:extLst>
                  <a:ext uri="{FF2B5EF4-FFF2-40B4-BE49-F238E27FC236}">
                    <a16:creationId xmlns:a16="http://schemas.microsoft.com/office/drawing/2014/main" id="{B5D7B164-E716-90DF-9DAA-B83E858D8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8" name="AutoShape 977">
                <a:extLst>
                  <a:ext uri="{FF2B5EF4-FFF2-40B4-BE49-F238E27FC236}">
                    <a16:creationId xmlns:a16="http://schemas.microsoft.com/office/drawing/2014/main" id="{F7DE366E-A567-FD43-C4B6-AC40072D7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9" name="AutoShape 978">
                <a:extLst>
                  <a:ext uri="{FF2B5EF4-FFF2-40B4-BE49-F238E27FC236}">
                    <a16:creationId xmlns:a16="http://schemas.microsoft.com/office/drawing/2014/main" id="{4B0E899F-8864-8381-C05E-063236CC47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Oval 979">
                <a:extLst>
                  <a:ext uri="{FF2B5EF4-FFF2-40B4-BE49-F238E27FC236}">
                    <a16:creationId xmlns:a16="http://schemas.microsoft.com/office/drawing/2014/main" id="{984FC6BA-2FEC-C7AA-CBA1-31ED17F0A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1" name="Oval 980">
                <a:extLst>
                  <a:ext uri="{FF2B5EF4-FFF2-40B4-BE49-F238E27FC236}">
                    <a16:creationId xmlns:a16="http://schemas.microsoft.com/office/drawing/2014/main" id="{DDDC5CF1-BB1E-4784-269C-FF3657FC1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2" name="Oval 981">
                <a:extLst>
                  <a:ext uri="{FF2B5EF4-FFF2-40B4-BE49-F238E27FC236}">
                    <a16:creationId xmlns:a16="http://schemas.microsoft.com/office/drawing/2014/main" id="{1738D013-F5D6-42EB-9DC2-86EDC305A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Rectangle 982">
                <a:extLst>
                  <a:ext uri="{FF2B5EF4-FFF2-40B4-BE49-F238E27FC236}">
                    <a16:creationId xmlns:a16="http://schemas.microsoft.com/office/drawing/2014/main" id="{6098F0E6-B441-DFB4-CB4B-4B1A011A6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308" name="Freeform 2">
            <a:extLst>
              <a:ext uri="{FF2B5EF4-FFF2-40B4-BE49-F238E27FC236}">
                <a16:creationId xmlns:a16="http://schemas.microsoft.com/office/drawing/2014/main" id="{CB5F010C-4CD8-BE04-D2B0-340A39512996}"/>
              </a:ext>
            </a:extLst>
          </p:cNvPr>
          <p:cNvSpPr>
            <a:spLocks/>
          </p:cNvSpPr>
          <p:nvPr/>
        </p:nvSpPr>
        <p:spPr bwMode="auto">
          <a:xfrm>
            <a:off x="4341668" y="5696917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8260F3A0-2828-395E-700D-4F76613C7B74}"/>
              </a:ext>
            </a:extLst>
          </p:cNvPr>
          <p:cNvCxnSpPr/>
          <p:nvPr/>
        </p:nvCxnSpPr>
        <p:spPr>
          <a:xfrm flipV="1">
            <a:off x="5011593" y="5847730"/>
            <a:ext cx="1316037" cy="13176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C4E5ABBF-14E0-D515-B30C-49A2708B4898}"/>
              </a:ext>
            </a:extLst>
          </p:cNvPr>
          <p:cNvCxnSpPr/>
          <p:nvPr/>
        </p:nvCxnSpPr>
        <p:spPr>
          <a:xfrm>
            <a:off x="4900468" y="6035055"/>
            <a:ext cx="2259012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CDDDF748-D5D7-4860-770E-287F1A7AC746}"/>
              </a:ext>
            </a:extLst>
          </p:cNvPr>
          <p:cNvCxnSpPr/>
          <p:nvPr/>
        </p:nvCxnSpPr>
        <p:spPr>
          <a:xfrm>
            <a:off x="4913168" y="6139830"/>
            <a:ext cx="714375" cy="2762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DD5CDB6C-B9E2-09BA-99AE-B5059980F276}"/>
              </a:ext>
            </a:extLst>
          </p:cNvPr>
          <p:cNvCxnSpPr/>
          <p:nvPr/>
        </p:nvCxnSpPr>
        <p:spPr>
          <a:xfrm flipV="1">
            <a:off x="5930755" y="6333505"/>
            <a:ext cx="1247775" cy="825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CBD438F9-D2FA-74F9-DFC8-7B5703FF6550}"/>
              </a:ext>
            </a:extLst>
          </p:cNvPr>
          <p:cNvCxnSpPr/>
          <p:nvPr/>
        </p:nvCxnSpPr>
        <p:spPr>
          <a:xfrm>
            <a:off x="6591155" y="5881067"/>
            <a:ext cx="1057275" cy="12382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A020A9F-1473-4259-2B19-00E023D067C8}"/>
              </a:ext>
            </a:extLst>
          </p:cNvPr>
          <p:cNvCxnSpPr/>
          <p:nvPr/>
        </p:nvCxnSpPr>
        <p:spPr>
          <a:xfrm flipV="1">
            <a:off x="5875193" y="6035055"/>
            <a:ext cx="1790700" cy="29845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66A86EC3-F0C8-6EB0-7C74-E6DEC10DC39D}"/>
              </a:ext>
            </a:extLst>
          </p:cNvPr>
          <p:cNvCxnSpPr/>
          <p:nvPr/>
        </p:nvCxnSpPr>
        <p:spPr>
          <a:xfrm flipV="1">
            <a:off x="7202343" y="6063630"/>
            <a:ext cx="588962" cy="26987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356A8561-8735-025F-AD79-574E11E81AA8}"/>
              </a:ext>
            </a:extLst>
          </p:cNvPr>
          <p:cNvCxnSpPr/>
          <p:nvPr/>
        </p:nvCxnSpPr>
        <p:spPr>
          <a:xfrm>
            <a:off x="6345093" y="5847730"/>
            <a:ext cx="814387" cy="40163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FEB11A7-9FB6-39FF-2BCC-8E1D7CBA0C07}"/>
              </a:ext>
            </a:extLst>
          </p:cNvPr>
          <p:cNvGrpSpPr>
            <a:grpSpLocks/>
          </p:cNvGrpSpPr>
          <p:nvPr/>
        </p:nvGrpSpPr>
        <p:grpSpPr bwMode="auto">
          <a:xfrm>
            <a:off x="3274868" y="2950542"/>
            <a:ext cx="6978650" cy="1096963"/>
            <a:chOff x="1526216" y="3003498"/>
            <a:chExt cx="6978041" cy="1096962"/>
          </a:xfrm>
        </p:grpSpPr>
        <p:sp>
          <p:nvSpPr>
            <p:cNvPr id="318" name="TextBox 399">
              <a:extLst>
                <a:ext uri="{FF2B5EF4-FFF2-40B4-BE49-F238E27FC236}">
                  <a16:creationId xmlns:a16="http://schemas.microsoft.com/office/drawing/2014/main" id="{6EEDEE47-98EA-D1F1-AA20-4BD3C7EE9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sp>
          <p:nvSpPr>
            <p:cNvPr id="319" name="TextBox 400">
              <a:extLst>
                <a:ext uri="{FF2B5EF4-FFF2-40B4-BE49-F238E27FC236}">
                  <a16:creationId xmlns:a16="http://schemas.microsoft.com/office/drawing/2014/main" id="{2D3AD763-AEE3-D9F5-D7BF-C20CD78A3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control</a:t>
              </a:r>
            </a:p>
            <a:p>
              <a:pPr marL="0" marR="0" lvl="0" indent="0" algn="ctr" defTabSz="914400" rtl="0" eaLnBrk="0" fontAlgn="base" latinLnBrk="0" hangingPunct="0">
                <a:lnSpc>
                  <a:spcPts val="1463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plane</a:t>
              </a: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CA285FCF-CC4F-D64C-E7AB-6434125AE7BD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88FD8D6-CB78-355B-5040-96B9797247C5}"/>
              </a:ext>
            </a:extLst>
          </p:cNvPr>
          <p:cNvGrpSpPr>
            <a:grpSpLocks/>
          </p:cNvGrpSpPr>
          <p:nvPr/>
        </p:nvGrpSpPr>
        <p:grpSpPr bwMode="auto">
          <a:xfrm>
            <a:off x="4186093" y="2682255"/>
            <a:ext cx="4295775" cy="320675"/>
            <a:chOff x="2433511" y="2792111"/>
            <a:chExt cx="4296530" cy="320561"/>
          </a:xfrm>
        </p:grpSpPr>
        <p:grpSp>
          <p:nvGrpSpPr>
            <p:cNvPr id="322" name="Group 401">
              <a:extLst>
                <a:ext uri="{FF2B5EF4-FFF2-40B4-BE49-F238E27FC236}">
                  <a16:creationId xmlns:a16="http://schemas.microsoft.com/office/drawing/2014/main" id="{F6162FC3-1B81-EF34-DBE7-08F20B1436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07BCC01D-C53D-CA42-36F9-B1645B6783BA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AF022D15-80B2-44EC-520D-719C54C02B53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7F7CB36C-711D-4588-62BD-E0DE6277D2ED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7A34A6F8-5B1F-2570-5D4D-3056B8D1AF22}"/>
                  </a:ext>
                </a:extLst>
              </p:cNvPr>
              <p:cNvCxnSpPr>
                <a:stCxn id="343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323" name="Group 406">
              <a:extLst>
                <a:ext uri="{FF2B5EF4-FFF2-40B4-BE49-F238E27FC236}">
                  <a16:creationId xmlns:a16="http://schemas.microsoft.com/office/drawing/2014/main" id="{5B69842A-C40F-D475-EC4C-7042CAD64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A779DE5E-A082-48BF-8AB7-E11EB1B24FFA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BF8B91CC-AD2E-04FE-A7D0-83C65FC96439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EA56841-35F6-EA1F-17BF-A9BE19EBD52B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2AB72479-7D62-A18F-566D-8D916AD3FD57}"/>
                  </a:ext>
                </a:extLst>
              </p:cNvPr>
              <p:cNvCxnSpPr>
                <a:stCxn id="339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324" name="Group 411">
              <a:extLst>
                <a:ext uri="{FF2B5EF4-FFF2-40B4-BE49-F238E27FC236}">
                  <a16:creationId xmlns:a16="http://schemas.microsoft.com/office/drawing/2014/main" id="{AE38E3CC-E3BF-F33F-93B4-1E8C93334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BC7AD91D-D1B0-2FE4-F80A-DB88E8F91C4B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26172DDB-807F-32AE-47AA-6FDBA9E72E60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EF1F1EEE-C094-5F74-92D4-16795327BEA2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91500E7-0FEB-3240-3C73-F51FDF78006F}"/>
                  </a:ext>
                </a:extLst>
              </p:cNvPr>
              <p:cNvCxnSpPr>
                <a:stCxn id="335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325" name="Group 416">
              <a:extLst>
                <a:ext uri="{FF2B5EF4-FFF2-40B4-BE49-F238E27FC236}">
                  <a16:creationId xmlns:a16="http://schemas.microsoft.com/office/drawing/2014/main" id="{3F8C0D84-4A54-9907-C05F-B9A50F4996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563F0140-BD09-59CB-726D-451176B2DA00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554F791F-98C4-E77E-2E9A-E4FE221EE2E2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E4BCD702-E5A2-39E3-AC1D-D31D88BD4FEE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2CF03A5-F34C-29DD-B251-ADDF6D6EFF9D}"/>
                  </a:ext>
                </a:extLst>
              </p:cNvPr>
              <p:cNvCxnSpPr>
                <a:stCxn id="331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326" name="Group 421">
              <a:extLst>
                <a:ext uri="{FF2B5EF4-FFF2-40B4-BE49-F238E27FC236}">
                  <a16:creationId xmlns:a16="http://schemas.microsoft.com/office/drawing/2014/main" id="{C4B936A9-175E-7466-63CE-C29FB80AF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45170D6-209A-9B2D-5C1B-03C22DDC46F3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2A909F9B-A964-EB1D-EFC2-260937C4D926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E5081613-049B-5754-286D-A69C98BADBCE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063648BD-C846-ABA9-1E0C-995BED4FD6CF}"/>
                  </a:ext>
                </a:extLst>
              </p:cNvPr>
              <p:cNvCxnSpPr>
                <a:stCxn id="327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8C3394C-560C-88B5-1282-AD319D705AC9}"/>
              </a:ext>
            </a:extLst>
          </p:cNvPr>
          <p:cNvGrpSpPr>
            <a:grpSpLocks/>
          </p:cNvGrpSpPr>
          <p:nvPr/>
        </p:nvGrpSpPr>
        <p:grpSpPr bwMode="auto">
          <a:xfrm>
            <a:off x="3605068" y="3656980"/>
            <a:ext cx="5211762" cy="2740025"/>
            <a:chOff x="1856416" y="3709935"/>
            <a:chExt cx="5211763" cy="2739614"/>
          </a:xfrm>
        </p:grpSpPr>
        <p:sp>
          <p:nvSpPr>
            <p:cNvPr id="348" name="Freeform 926">
              <a:extLst>
                <a:ext uri="{FF2B5EF4-FFF2-40B4-BE49-F238E27FC236}">
                  <a16:creationId xmlns:a16="http://schemas.microsoft.com/office/drawing/2014/main" id="{101C43EB-EBE2-5DE8-D836-FAE01E5E5BAC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49" name="Freeform 927">
              <a:extLst>
                <a:ext uri="{FF2B5EF4-FFF2-40B4-BE49-F238E27FC236}">
                  <a16:creationId xmlns:a16="http://schemas.microsoft.com/office/drawing/2014/main" id="{4C88052D-336C-CE6E-8659-857827FC5478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0" name="Freeform 928">
              <a:extLst>
                <a:ext uri="{FF2B5EF4-FFF2-40B4-BE49-F238E27FC236}">
                  <a16:creationId xmlns:a16="http://schemas.microsoft.com/office/drawing/2014/main" id="{883DD7F8-BF7B-8EA9-957C-657FBFD7F7FB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1" name="Freeform 929">
              <a:extLst>
                <a:ext uri="{FF2B5EF4-FFF2-40B4-BE49-F238E27FC236}">
                  <a16:creationId xmlns:a16="http://schemas.microsoft.com/office/drawing/2014/main" id="{153DAB17-BCFA-BE0D-1906-10B0A353A2D7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352" name="Freeform 930">
              <a:extLst>
                <a:ext uri="{FF2B5EF4-FFF2-40B4-BE49-F238E27FC236}">
                  <a16:creationId xmlns:a16="http://schemas.microsoft.com/office/drawing/2014/main" id="{C35C5E8D-A23F-3637-AA99-00C8E13CC285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353" name="Group 28">
              <a:extLst>
                <a:ext uri="{FF2B5EF4-FFF2-40B4-BE49-F238E27FC236}">
                  <a16:creationId xmlns:a16="http://schemas.microsoft.com/office/drawing/2014/main" id="{74D6BF0F-35CC-B27D-BA45-07BAD710D7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7364B1B7-E926-B189-57A0-104ADA818E94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439" name="Group 498">
                <a:extLst>
                  <a:ext uri="{FF2B5EF4-FFF2-40B4-BE49-F238E27FC236}">
                    <a16:creationId xmlns:a16="http://schemas.microsoft.com/office/drawing/2014/main" id="{9BA74213-8318-F545-8947-BA9F33A4D8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EA0734F0-FCE6-8B0D-2257-388E215FAB22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4" name="Rectangle 453">
                  <a:extLst>
                    <a:ext uri="{FF2B5EF4-FFF2-40B4-BE49-F238E27FC236}">
                      <a16:creationId xmlns:a16="http://schemas.microsoft.com/office/drawing/2014/main" id="{F2F0CBCE-FC2D-DE67-62F9-80D9551808CD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35858278-3C0F-6B7A-0D61-FBA9BA4BDA9A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6AC1086C-E71A-F681-5213-1D3DAA9AE097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57" name="Straight Connector 456">
                  <a:extLst>
                    <a:ext uri="{FF2B5EF4-FFF2-40B4-BE49-F238E27FC236}">
                      <a16:creationId xmlns:a16="http://schemas.microsoft.com/office/drawing/2014/main" id="{A0599F97-7788-2DD9-4F95-4E352CDF53B1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C7ED5F63-EAA4-9289-FDD6-7D398035C337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CC6AC064-A0CC-04B7-2884-6605B27222CF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9C71F070-7FFE-00D7-0BC9-07C3A59BDCCD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443" name="Group 504">
                <a:extLst>
                  <a:ext uri="{FF2B5EF4-FFF2-40B4-BE49-F238E27FC236}">
                    <a16:creationId xmlns:a16="http://schemas.microsoft.com/office/drawing/2014/main" id="{A90C7477-0AB5-C199-A0BA-8A6ACE449C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D18E6614-3C34-B15F-A67A-7E5AA84D074B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5" name="Rectangle 444">
                  <a:extLst>
                    <a:ext uri="{FF2B5EF4-FFF2-40B4-BE49-F238E27FC236}">
                      <a16:creationId xmlns:a16="http://schemas.microsoft.com/office/drawing/2014/main" id="{2F5351F7-E574-FB37-80C6-D141E11CB74C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C687F3EE-EDE1-643D-1C7B-B58C0A4B32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47" name="Freeform 1025">
                  <a:extLst>
                    <a:ext uri="{FF2B5EF4-FFF2-40B4-BE49-F238E27FC236}">
                      <a16:creationId xmlns:a16="http://schemas.microsoft.com/office/drawing/2014/main" id="{4A4CFEA6-A5D9-DA4D-C50D-2F73BD0D3736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Freeform 1026">
                  <a:extLst>
                    <a:ext uri="{FF2B5EF4-FFF2-40B4-BE49-F238E27FC236}">
                      <a16:creationId xmlns:a16="http://schemas.microsoft.com/office/drawing/2014/main" id="{4F0A51B3-C2B0-4D2C-C7A7-04A944827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49" name="Freeform 1027">
                  <a:extLst>
                    <a:ext uri="{FF2B5EF4-FFF2-40B4-BE49-F238E27FC236}">
                      <a16:creationId xmlns:a16="http://schemas.microsoft.com/office/drawing/2014/main" id="{A20596D1-8FB7-68D6-28A6-2B5F64F015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0" name="Freeform 1028">
                  <a:extLst>
                    <a:ext uri="{FF2B5EF4-FFF2-40B4-BE49-F238E27FC236}">
                      <a16:creationId xmlns:a16="http://schemas.microsoft.com/office/drawing/2014/main" id="{70284E8C-6839-D67F-F3CB-10ECCC26F2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343D7F40-CC83-FA27-061C-58790C5DF436}"/>
                    </a:ext>
                  </a:extLst>
                </p:cNvPr>
                <p:cNvCxnSpPr>
                  <a:cxnSpLocks noChangeShapeType="1"/>
                  <a:endCxn id="446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95DBC64E-22DD-3927-4241-3CD88E2DAEF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54" name="Group 29">
              <a:extLst>
                <a:ext uri="{FF2B5EF4-FFF2-40B4-BE49-F238E27FC236}">
                  <a16:creationId xmlns:a16="http://schemas.microsoft.com/office/drawing/2014/main" id="{A49A6F45-97BF-14C5-89B2-CCF0F1061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DE7A6A8E-211D-6F36-4ADC-1514791E719B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8E20F915-CF13-324F-D0D0-D3C6D36D4C19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420" name="Group 552">
                <a:extLst>
                  <a:ext uri="{FF2B5EF4-FFF2-40B4-BE49-F238E27FC236}">
                    <a16:creationId xmlns:a16="http://schemas.microsoft.com/office/drawing/2014/main" id="{B35B21DE-061A-4E17-864B-07DBB99B7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A750EB36-2622-C9BB-7D09-06EADABC606A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82A0F396-9604-6DFD-2861-624C8D3D1FE0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61508736-95F9-6B31-BB8C-AA607D8CAA2E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9A118AA9-5D6D-A366-DEAC-EEC8E400B5B6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B0EEE870-5997-C04B-213B-665E183ED146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68ED82E5-8A95-AE95-9A26-52E1066519B7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6EB0D612-E888-F1F3-A5D3-CFF5A6ECA284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423" name="Group 538">
                <a:extLst>
                  <a:ext uri="{FF2B5EF4-FFF2-40B4-BE49-F238E27FC236}">
                    <a16:creationId xmlns:a16="http://schemas.microsoft.com/office/drawing/2014/main" id="{7B235FCC-8627-C718-B9F9-A9B486514B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D1D940E5-E855-D169-8EC1-D47E0403BC2E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Rectangle 424">
                  <a:extLst>
                    <a:ext uri="{FF2B5EF4-FFF2-40B4-BE49-F238E27FC236}">
                      <a16:creationId xmlns:a16="http://schemas.microsoft.com/office/drawing/2014/main" id="{253704D6-0F5B-1A2C-A4CB-AE4D47223431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20260A07-D238-EF7F-182E-529478A643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7" name="Freeform 1005">
                  <a:extLst>
                    <a:ext uri="{FF2B5EF4-FFF2-40B4-BE49-F238E27FC236}">
                      <a16:creationId xmlns:a16="http://schemas.microsoft.com/office/drawing/2014/main" id="{B9925B19-6BB3-B571-0696-9BCF056B4CF2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Freeform 1006">
                  <a:extLst>
                    <a:ext uri="{FF2B5EF4-FFF2-40B4-BE49-F238E27FC236}">
                      <a16:creationId xmlns:a16="http://schemas.microsoft.com/office/drawing/2014/main" id="{BD92A62B-02AA-2102-8049-F2DD5E085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29" name="Freeform 1007">
                  <a:extLst>
                    <a:ext uri="{FF2B5EF4-FFF2-40B4-BE49-F238E27FC236}">
                      <a16:creationId xmlns:a16="http://schemas.microsoft.com/office/drawing/2014/main" id="{E361FBE4-5D5C-9D9E-44DF-744F9619A2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0" name="Freeform 1008">
                  <a:extLst>
                    <a:ext uri="{FF2B5EF4-FFF2-40B4-BE49-F238E27FC236}">
                      <a16:creationId xmlns:a16="http://schemas.microsoft.com/office/drawing/2014/main" id="{F0FEEBE3-CA98-D254-C47C-177510AA3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FA4282CE-2A58-7931-B559-26801ABB5A8B}"/>
                    </a:ext>
                  </a:extLst>
                </p:cNvPr>
                <p:cNvCxnSpPr>
                  <a:cxnSpLocks noChangeShapeType="1"/>
                  <a:endCxn id="426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B77E2DBC-2038-7B98-1EF2-5C9D63710D6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55" name="Group 30">
              <a:extLst>
                <a:ext uri="{FF2B5EF4-FFF2-40B4-BE49-F238E27FC236}">
                  <a16:creationId xmlns:a16="http://schemas.microsoft.com/office/drawing/2014/main" id="{262EB154-B2FD-4952-E2AF-6D06E3A03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468A891F-90D4-1EF0-AC34-9915509C1AB5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89F913BE-D7C5-CAB3-3134-53D513C39EEC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400" name="Group 580">
                <a:extLst>
                  <a:ext uri="{FF2B5EF4-FFF2-40B4-BE49-F238E27FC236}">
                    <a16:creationId xmlns:a16="http://schemas.microsoft.com/office/drawing/2014/main" id="{18EE0F81-A97C-E515-27C8-313FD74EED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59597A01-9921-1901-AF6C-EF95C9DAAE33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EAF2C915-70EA-F876-F836-5FC00D9462D9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0AB20B29-7C2D-D4A5-0190-670F0A80062F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A20F922E-62DA-2CA6-B576-FD3C1EFA87D5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97A672C0-1E3A-4EE1-E985-CE59542EB3DA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4C3DF348-545C-93D7-FED5-1239CFD2F775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A8B64F4B-0B8A-FED9-C0FB-FFB364B92442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403" name="Group 568">
                <a:extLst>
                  <a:ext uri="{FF2B5EF4-FFF2-40B4-BE49-F238E27FC236}">
                    <a16:creationId xmlns:a16="http://schemas.microsoft.com/office/drawing/2014/main" id="{028621E3-9622-B236-F87A-756DD66067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D1DE3D9E-25E1-891C-47BF-D772E4B7161B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5" name="Rectangle 404">
                  <a:extLst>
                    <a:ext uri="{FF2B5EF4-FFF2-40B4-BE49-F238E27FC236}">
                      <a16:creationId xmlns:a16="http://schemas.microsoft.com/office/drawing/2014/main" id="{FB7FBB4C-6CC6-80BD-06C6-1838C372239C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E86E1327-C172-5DA2-22C7-87302B219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7" name="Freeform 985">
                  <a:extLst>
                    <a:ext uri="{FF2B5EF4-FFF2-40B4-BE49-F238E27FC236}">
                      <a16:creationId xmlns:a16="http://schemas.microsoft.com/office/drawing/2014/main" id="{7E4FCF21-04ED-D433-831E-5182C1BC840B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08" name="Freeform 986">
                  <a:extLst>
                    <a:ext uri="{FF2B5EF4-FFF2-40B4-BE49-F238E27FC236}">
                      <a16:creationId xmlns:a16="http://schemas.microsoft.com/office/drawing/2014/main" id="{B9BD6FD8-5708-D8B1-6EBE-238D4965B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09" name="Freeform 987">
                  <a:extLst>
                    <a:ext uri="{FF2B5EF4-FFF2-40B4-BE49-F238E27FC236}">
                      <a16:creationId xmlns:a16="http://schemas.microsoft.com/office/drawing/2014/main" id="{AD4B4843-6838-E1C8-AE6B-4E0F4CF4C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0" name="Freeform 988">
                  <a:extLst>
                    <a:ext uri="{FF2B5EF4-FFF2-40B4-BE49-F238E27FC236}">
                      <a16:creationId xmlns:a16="http://schemas.microsoft.com/office/drawing/2014/main" id="{E6629A36-4661-D8EB-45D2-44880E0E9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65856391-D2F0-6292-70C5-D6FFDED7D74C}"/>
                    </a:ext>
                  </a:extLst>
                </p:cNvPr>
                <p:cNvCxnSpPr>
                  <a:cxnSpLocks noChangeShapeType="1"/>
                  <a:endCxn id="406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47913487-B2C1-8010-5EB0-153573BF035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56" name="Group 48257">
              <a:extLst>
                <a:ext uri="{FF2B5EF4-FFF2-40B4-BE49-F238E27FC236}">
                  <a16:creationId xmlns:a16="http://schemas.microsoft.com/office/drawing/2014/main" id="{06085B27-AF4C-7E49-82A1-978E139C1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0CAAD820-5DFD-28C9-4A70-9DDF2D55D00F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6A570422-56A4-DF85-CCA9-000DBFE53585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0" name="Group 607">
                <a:extLst>
                  <a:ext uri="{FF2B5EF4-FFF2-40B4-BE49-F238E27FC236}">
                    <a16:creationId xmlns:a16="http://schemas.microsoft.com/office/drawing/2014/main" id="{5B9D8572-02BF-70C4-9C69-C53E26952F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D7EF1BBC-53DB-A8D4-0ED2-9AFC68A13428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Rectangle 393">
                  <a:extLst>
                    <a:ext uri="{FF2B5EF4-FFF2-40B4-BE49-F238E27FC236}">
                      <a16:creationId xmlns:a16="http://schemas.microsoft.com/office/drawing/2014/main" id="{C87B0309-9E18-7AE8-5A6D-7F8F3BEAA8C4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92F26A6D-AF36-02F9-8169-A9B7E6AD91D5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08071FAD-3FBE-494A-488E-B07346F74371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7B749B66-1FE2-53BB-61D2-BABCA411F834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73877016-E483-0C9E-C307-DD8516F81278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B57040F4-AA1B-4691-F51F-069128AA918D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3" name="Group 595">
                <a:extLst>
                  <a:ext uri="{FF2B5EF4-FFF2-40B4-BE49-F238E27FC236}">
                    <a16:creationId xmlns:a16="http://schemas.microsoft.com/office/drawing/2014/main" id="{AF3033D0-43BC-C89F-597E-BA2D15765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0B68E6D1-3E99-9902-DD28-E09CBA8AE6F8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FDF669DC-2AEA-EFED-97E5-664A48C580D4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B54D4BA-EB17-D2BF-C42A-D3289F6AD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7" name="Freeform 965">
                  <a:extLst>
                    <a:ext uri="{FF2B5EF4-FFF2-40B4-BE49-F238E27FC236}">
                      <a16:creationId xmlns:a16="http://schemas.microsoft.com/office/drawing/2014/main" id="{41680389-9E18-4C19-D5B4-76A1FEDD2B91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Freeform 966">
                  <a:extLst>
                    <a:ext uri="{FF2B5EF4-FFF2-40B4-BE49-F238E27FC236}">
                      <a16:creationId xmlns:a16="http://schemas.microsoft.com/office/drawing/2014/main" id="{DB9D77E4-54C1-E862-7A98-8F68BCEB0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967">
                  <a:extLst>
                    <a:ext uri="{FF2B5EF4-FFF2-40B4-BE49-F238E27FC236}">
                      <a16:creationId xmlns:a16="http://schemas.microsoft.com/office/drawing/2014/main" id="{21C9EACB-B738-42CA-2F0B-E88FDCA09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0" name="Freeform 968">
                  <a:extLst>
                    <a:ext uri="{FF2B5EF4-FFF2-40B4-BE49-F238E27FC236}">
                      <a16:creationId xmlns:a16="http://schemas.microsoft.com/office/drawing/2014/main" id="{5A04ABBD-67DA-90AE-0EA0-77CE374BB4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367C14F7-4C2E-168F-44DC-CD8B6E30217C}"/>
                    </a:ext>
                  </a:extLst>
                </p:cNvPr>
                <p:cNvCxnSpPr>
                  <a:cxnSpLocks noChangeShapeType="1"/>
                  <a:endCxn id="386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BEB87EA8-ED1D-0725-A7E2-333B82C8B27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357" name="Group 48258">
              <a:extLst>
                <a:ext uri="{FF2B5EF4-FFF2-40B4-BE49-F238E27FC236}">
                  <a16:creationId xmlns:a16="http://schemas.microsoft.com/office/drawing/2014/main" id="{EDD225EF-4332-CF30-7B2D-FA3FB128A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9FD7B31D-4DD2-68B5-4F3F-3A66B0F73151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9A7B3BC7-34D2-598E-84FC-E72F7167CF88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0" name="Group 634">
                <a:extLst>
                  <a:ext uri="{FF2B5EF4-FFF2-40B4-BE49-F238E27FC236}">
                    <a16:creationId xmlns:a16="http://schemas.microsoft.com/office/drawing/2014/main" id="{E996AC59-4216-A138-52C3-68F0EADBCC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34A9D3CA-C957-1C7B-7844-E662EE03FFDB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4" name="Rectangle 373">
                  <a:extLst>
                    <a:ext uri="{FF2B5EF4-FFF2-40B4-BE49-F238E27FC236}">
                      <a16:creationId xmlns:a16="http://schemas.microsoft.com/office/drawing/2014/main" id="{D13E7D4E-D904-300B-A103-BA925B4630BF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AEC7F059-94EF-7840-51FD-788DB2B4BBC3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44B5BE43-AC73-EB5F-3299-3EFC1C501EB5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152A0ED4-B8BE-08FA-2E06-95EB2AA85986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78CA4982-063C-AFF9-2DEF-CCF83A3FBCBF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09DE78DC-CE73-D077-A48C-31BD15C56358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3" name="Group 622">
                <a:extLst>
                  <a:ext uri="{FF2B5EF4-FFF2-40B4-BE49-F238E27FC236}">
                    <a16:creationId xmlns:a16="http://schemas.microsoft.com/office/drawing/2014/main" id="{95C64649-91C8-7A66-A95E-4C63B83333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50F022F2-F31F-B832-B10C-FF2632031D7B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364E03C3-2D75-C5D4-5776-5377602B83F1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009BB902-1FE2-2C11-B679-F0CBAD351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7" name="Freeform 945">
                  <a:extLst>
                    <a:ext uri="{FF2B5EF4-FFF2-40B4-BE49-F238E27FC236}">
                      <a16:creationId xmlns:a16="http://schemas.microsoft.com/office/drawing/2014/main" id="{5A82B8D8-1BEF-9FA0-5935-24D8C173A3A6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Freeform 946">
                  <a:extLst>
                    <a:ext uri="{FF2B5EF4-FFF2-40B4-BE49-F238E27FC236}">
                      <a16:creationId xmlns:a16="http://schemas.microsoft.com/office/drawing/2014/main" id="{FF450A13-3455-384C-A820-345D400488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947">
                  <a:extLst>
                    <a:ext uri="{FF2B5EF4-FFF2-40B4-BE49-F238E27FC236}">
                      <a16:creationId xmlns:a16="http://schemas.microsoft.com/office/drawing/2014/main" id="{D0813380-7F13-B75B-3D36-952C46D14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0" name="Freeform 948">
                  <a:extLst>
                    <a:ext uri="{FF2B5EF4-FFF2-40B4-BE49-F238E27FC236}">
                      <a16:creationId xmlns:a16="http://schemas.microsoft.com/office/drawing/2014/main" id="{FDF4A913-A23D-1C76-75C2-28C851CCA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0D04978E-229D-F467-05A5-9D5F3E4206C1}"/>
                    </a:ext>
                  </a:extLst>
                </p:cNvPr>
                <p:cNvCxnSpPr>
                  <a:cxnSpLocks noChangeShapeType="1"/>
                  <a:endCxn id="366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2402209C-BACE-4181-A24D-39BB715B1C9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5DE57F4C-3783-309A-AFB3-5DDB723632D5}"/>
              </a:ext>
            </a:extLst>
          </p:cNvPr>
          <p:cNvGrpSpPr>
            <a:grpSpLocks/>
          </p:cNvGrpSpPr>
          <p:nvPr/>
        </p:nvGrpSpPr>
        <p:grpSpPr bwMode="auto">
          <a:xfrm>
            <a:off x="4130530" y="2423492"/>
            <a:ext cx="4416425" cy="2314575"/>
            <a:chOff x="2381956" y="2435173"/>
            <a:chExt cx="4415330" cy="2315048"/>
          </a:xfrm>
        </p:grpSpPr>
        <p:sp>
          <p:nvSpPr>
            <p:cNvPr id="459" name="Freeform 1037">
              <a:extLst>
                <a:ext uri="{FF2B5EF4-FFF2-40B4-BE49-F238E27FC236}">
                  <a16:creationId xmlns:a16="http://schemas.microsoft.com/office/drawing/2014/main" id="{F71C68DE-1E4D-606A-05B6-8C979D939930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0" name="Freeform 1038">
              <a:extLst>
                <a:ext uri="{FF2B5EF4-FFF2-40B4-BE49-F238E27FC236}">
                  <a16:creationId xmlns:a16="http://schemas.microsoft.com/office/drawing/2014/main" id="{E7A567CD-1557-FFC5-1DA8-3997690B97D0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61" name="Straight Arrow Connector 460">
              <a:extLst>
                <a:ext uri="{FF2B5EF4-FFF2-40B4-BE49-F238E27FC236}">
                  <a16:creationId xmlns:a16="http://schemas.microsoft.com/office/drawing/2014/main" id="{D45B7FE9-EB50-7BA3-2BC8-155A7DF2A9BC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F052929B-5BCA-9513-6E4D-D1443F3BB7B7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C838D722-5931-BCA6-7CF9-24CAA80E67D7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noFill/>
            <a:ln w="3175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EF55A094-AEE8-640F-4BA0-7FF135FD6E80}"/>
              </a:ext>
            </a:extLst>
          </p:cNvPr>
          <p:cNvGrpSpPr>
            <a:grpSpLocks/>
          </p:cNvGrpSpPr>
          <p:nvPr/>
        </p:nvGrpSpPr>
        <p:grpSpPr bwMode="auto">
          <a:xfrm>
            <a:off x="3805093" y="4634880"/>
            <a:ext cx="4957762" cy="693737"/>
            <a:chOff x="2055070" y="4690247"/>
            <a:chExt cx="4956877" cy="694339"/>
          </a:xfrm>
        </p:grpSpPr>
        <p:grpSp>
          <p:nvGrpSpPr>
            <p:cNvPr id="465" name="Group 554">
              <a:extLst>
                <a:ext uri="{FF2B5EF4-FFF2-40B4-BE49-F238E27FC236}">
                  <a16:creationId xmlns:a16="http://schemas.microsoft.com/office/drawing/2014/main" id="{DF2E1727-CA0F-8321-8934-ADBC613C25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9C74AE52-B838-436E-AA3A-790A7EE083C6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F95C1995-1E6F-8315-D291-2DEC31C7C6C5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AED06031-34B3-3AB1-95F2-BEFB62AFC5D2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1FAEBCCA-6E8C-D56B-DC5F-A6E640DA7855}"/>
                  </a:ext>
                </a:extLst>
              </p:cNvPr>
              <p:cNvCxnSpPr>
                <a:stCxn id="486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466" name="Group 582">
              <a:extLst>
                <a:ext uri="{FF2B5EF4-FFF2-40B4-BE49-F238E27FC236}">
                  <a16:creationId xmlns:a16="http://schemas.microsoft.com/office/drawing/2014/main" id="{7F8A466D-7B56-B713-3AB0-1085021998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482" name="Rectangle 481">
                <a:extLst>
                  <a:ext uri="{FF2B5EF4-FFF2-40B4-BE49-F238E27FC236}">
                    <a16:creationId xmlns:a16="http://schemas.microsoft.com/office/drawing/2014/main" id="{A4E05CDF-7981-1C58-2465-ECF1AAF1E9D2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24AC6B03-09C9-73ED-4537-F2FED1616C85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C49845EE-F597-01FD-5478-89924CB06052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8D4B1ADC-8CB8-DAF0-B1A7-5FA57B33D6D0}"/>
                  </a:ext>
                </a:extLst>
              </p:cNvPr>
              <p:cNvCxnSpPr>
                <a:stCxn id="482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467" name="Group 609">
              <a:extLst>
                <a:ext uri="{FF2B5EF4-FFF2-40B4-BE49-F238E27FC236}">
                  <a16:creationId xmlns:a16="http://schemas.microsoft.com/office/drawing/2014/main" id="{003DABCE-602A-EFA9-F25E-4465BBCBFE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478" name="Rectangle 477">
                <a:extLst>
                  <a:ext uri="{FF2B5EF4-FFF2-40B4-BE49-F238E27FC236}">
                    <a16:creationId xmlns:a16="http://schemas.microsoft.com/office/drawing/2014/main" id="{4F0DD7D5-9B40-C93E-A5B2-617B4547F4A5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B38C41BE-DA5B-904F-0AE1-4C29FEC1D9CD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835DF5C6-C45B-D46F-0D70-B05B1042FCA8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27FBD425-34F3-FA4A-4A9A-DB60024263CA}"/>
                  </a:ext>
                </a:extLst>
              </p:cNvPr>
              <p:cNvCxnSpPr>
                <a:stCxn id="478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468" name="Group 636">
              <a:extLst>
                <a:ext uri="{FF2B5EF4-FFF2-40B4-BE49-F238E27FC236}">
                  <a16:creationId xmlns:a16="http://schemas.microsoft.com/office/drawing/2014/main" id="{ED518557-731F-0A13-9FB5-DA09B4AAC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2C608B44-AE2D-3708-A4AE-BCDEB1BFFA7B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3FB4B234-111A-0BD3-34F7-A5A319AC0568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5BF81AA0-5863-7495-BD44-5A9917B9E9A4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EAA90528-3E1D-87D9-D8E6-04BE889D8BE3}"/>
                  </a:ext>
                </a:extLst>
              </p:cNvPr>
              <p:cNvCxnSpPr>
                <a:stCxn id="474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  <p:grpSp>
          <p:nvGrpSpPr>
            <p:cNvPr id="469" name="Group 554">
              <a:extLst>
                <a:ext uri="{FF2B5EF4-FFF2-40B4-BE49-F238E27FC236}">
                  <a16:creationId xmlns:a16="http://schemas.microsoft.com/office/drawing/2014/main" id="{5806AA86-388A-A4D8-06F1-392326ABE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473AC121-9C71-BF9E-D815-8E12A003E544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069411AA-7F93-D3C7-8515-BC5EEE595670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4905B2A3-A8EB-3B9F-C77F-7DCB890A26BE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0E1754E7-33CD-5CE9-C4AB-6C53667802FB}"/>
                  </a:ext>
                </a:extLst>
              </p:cNvPr>
              <p:cNvCxnSpPr>
                <a:stCxn id="470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noFill/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</p:cxnSp>
        </p:grpSp>
      </p:grpSp>
      <p:grpSp>
        <p:nvGrpSpPr>
          <p:cNvPr id="490" name="Group 347">
            <a:extLst>
              <a:ext uri="{FF2B5EF4-FFF2-40B4-BE49-F238E27FC236}">
                <a16:creationId xmlns:a16="http://schemas.microsoft.com/office/drawing/2014/main" id="{3FC3556B-9EAD-3FCC-94B9-32F6D671B5C4}"/>
              </a:ext>
            </a:extLst>
          </p:cNvPr>
          <p:cNvGrpSpPr>
            <a:grpSpLocks/>
          </p:cNvGrpSpPr>
          <p:nvPr/>
        </p:nvGrpSpPr>
        <p:grpSpPr bwMode="auto">
          <a:xfrm>
            <a:off x="7605568" y="5890592"/>
            <a:ext cx="588962" cy="242888"/>
            <a:chOff x="1871277" y="1576300"/>
            <a:chExt cx="1128371" cy="437861"/>
          </a:xfrm>
        </p:grpSpPr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E136DB74-06C5-AD17-8F8D-7D569AFF46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E7575BDC-DCDD-F13C-6762-B68C976F02A4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4B15DEA2-0149-AC84-51E1-17660086BC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4" name="Freeform 1072">
              <a:extLst>
                <a:ext uri="{FF2B5EF4-FFF2-40B4-BE49-F238E27FC236}">
                  <a16:creationId xmlns:a16="http://schemas.microsoft.com/office/drawing/2014/main" id="{AAF93502-6F2B-4B8F-9DD2-55B44442D490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95" name="Freeform 1073">
              <a:extLst>
                <a:ext uri="{FF2B5EF4-FFF2-40B4-BE49-F238E27FC236}">
                  <a16:creationId xmlns:a16="http://schemas.microsoft.com/office/drawing/2014/main" id="{AED5693F-3B90-02FE-8E05-5C98D5C45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6" name="Freeform 1074">
              <a:extLst>
                <a:ext uri="{FF2B5EF4-FFF2-40B4-BE49-F238E27FC236}">
                  <a16:creationId xmlns:a16="http://schemas.microsoft.com/office/drawing/2014/main" id="{C024787D-0170-9EE6-E419-BBC89CA69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97" name="Freeform 1075">
              <a:extLst>
                <a:ext uri="{FF2B5EF4-FFF2-40B4-BE49-F238E27FC236}">
                  <a16:creationId xmlns:a16="http://schemas.microsoft.com/office/drawing/2014/main" id="{6C3066A6-1415-05CF-E6A5-4F2471A69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D36ADFDC-20DE-41E3-1F42-CC5BF1F8C018}"/>
                </a:ext>
              </a:extLst>
            </p:cNvPr>
            <p:cNvCxnSpPr>
              <a:cxnSpLocks noChangeShapeType="1"/>
              <a:endCxn id="493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BE91DD43-4F75-3ECD-4E7B-90805EC7C5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00" name="Group 347">
            <a:extLst>
              <a:ext uri="{FF2B5EF4-FFF2-40B4-BE49-F238E27FC236}">
                <a16:creationId xmlns:a16="http://schemas.microsoft.com/office/drawing/2014/main" id="{88BB852D-0ABF-B5FB-DEB4-141E21A35EA3}"/>
              </a:ext>
            </a:extLst>
          </p:cNvPr>
          <p:cNvGrpSpPr>
            <a:grpSpLocks/>
          </p:cNvGrpSpPr>
          <p:nvPr/>
        </p:nvGrpSpPr>
        <p:grpSpPr bwMode="auto">
          <a:xfrm>
            <a:off x="6124430" y="5749305"/>
            <a:ext cx="588963" cy="242887"/>
            <a:chOff x="1871277" y="1576300"/>
            <a:chExt cx="1128371" cy="437861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266FD4E7-B894-B13F-0DAF-6DF1D949DE8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20C2AE17-E3A2-5476-31F1-1F2E9869C30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DF5EF44B-B6C9-4BA0-7AF8-5653B9599A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4" name="Freeform 1082">
              <a:extLst>
                <a:ext uri="{FF2B5EF4-FFF2-40B4-BE49-F238E27FC236}">
                  <a16:creationId xmlns:a16="http://schemas.microsoft.com/office/drawing/2014/main" id="{03E6CD4D-A4D4-B92B-887A-38FA4E2293B3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05" name="Freeform 1083">
              <a:extLst>
                <a:ext uri="{FF2B5EF4-FFF2-40B4-BE49-F238E27FC236}">
                  <a16:creationId xmlns:a16="http://schemas.microsoft.com/office/drawing/2014/main" id="{C5978282-2B49-FCEF-488D-2E3C098BB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6" name="Freeform 1084">
              <a:extLst>
                <a:ext uri="{FF2B5EF4-FFF2-40B4-BE49-F238E27FC236}">
                  <a16:creationId xmlns:a16="http://schemas.microsoft.com/office/drawing/2014/main" id="{989181C9-FA99-45B0-A865-4043A584E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7" name="Freeform 1085">
              <a:extLst>
                <a:ext uri="{FF2B5EF4-FFF2-40B4-BE49-F238E27FC236}">
                  <a16:creationId xmlns:a16="http://schemas.microsoft.com/office/drawing/2014/main" id="{48007931-4949-9F90-76A8-DB7318E3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9576A156-039E-9D0B-7854-0332E78E801A}"/>
                </a:ext>
              </a:extLst>
            </p:cNvPr>
            <p:cNvCxnSpPr>
              <a:cxnSpLocks noChangeShapeType="1"/>
              <a:endCxn id="503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D8EDF64B-690B-CCFE-FF5A-25FEAC6E94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10" name="Group 347">
            <a:extLst>
              <a:ext uri="{FF2B5EF4-FFF2-40B4-BE49-F238E27FC236}">
                <a16:creationId xmlns:a16="http://schemas.microsoft.com/office/drawing/2014/main" id="{978EE911-57D7-43BD-E4C1-C6FA8B96117D}"/>
              </a:ext>
            </a:extLst>
          </p:cNvPr>
          <p:cNvGrpSpPr>
            <a:grpSpLocks/>
          </p:cNvGrpSpPr>
          <p:nvPr/>
        </p:nvGrpSpPr>
        <p:grpSpPr bwMode="auto">
          <a:xfrm>
            <a:off x="6916593" y="6209680"/>
            <a:ext cx="588962" cy="242887"/>
            <a:chOff x="1871277" y="1576300"/>
            <a:chExt cx="1128371" cy="437861"/>
          </a:xfrm>
        </p:grpSpPr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5E81D8FB-09D8-DCAD-494E-5FD78D507D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68D671DC-FC7B-F7CC-F3B9-2C25041FEE9C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0A50775F-95D5-91A4-A584-469BD75335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4" name="Freeform 1092">
              <a:extLst>
                <a:ext uri="{FF2B5EF4-FFF2-40B4-BE49-F238E27FC236}">
                  <a16:creationId xmlns:a16="http://schemas.microsoft.com/office/drawing/2014/main" id="{B2C800DA-B80E-6FF8-D221-C95DBE07F078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15" name="Freeform 1093">
              <a:extLst>
                <a:ext uri="{FF2B5EF4-FFF2-40B4-BE49-F238E27FC236}">
                  <a16:creationId xmlns:a16="http://schemas.microsoft.com/office/drawing/2014/main" id="{356F79EB-11F6-9E04-FCAC-7DD291E7C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6" name="Freeform 1094">
              <a:extLst>
                <a:ext uri="{FF2B5EF4-FFF2-40B4-BE49-F238E27FC236}">
                  <a16:creationId xmlns:a16="http://schemas.microsoft.com/office/drawing/2014/main" id="{49341D6E-81B1-0025-C1D0-167D93043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7" name="Freeform 1095">
              <a:extLst>
                <a:ext uri="{FF2B5EF4-FFF2-40B4-BE49-F238E27FC236}">
                  <a16:creationId xmlns:a16="http://schemas.microsoft.com/office/drawing/2014/main" id="{786EBD3F-7C7D-69BF-8474-78C76DE95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8DF82C3B-ABC2-6FCB-34D2-683A8D0C3AD6}"/>
                </a:ext>
              </a:extLst>
            </p:cNvPr>
            <p:cNvCxnSpPr>
              <a:cxnSpLocks noChangeShapeType="1"/>
              <a:endCxn id="513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B413ACF1-6123-4D35-9951-F5B737DC53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20" name="Group 347">
            <a:extLst>
              <a:ext uri="{FF2B5EF4-FFF2-40B4-BE49-F238E27FC236}">
                <a16:creationId xmlns:a16="http://schemas.microsoft.com/office/drawing/2014/main" id="{2A9C21D7-AA68-FC98-AF33-FC60B94CCBAF}"/>
              </a:ext>
            </a:extLst>
          </p:cNvPr>
          <p:cNvGrpSpPr>
            <a:grpSpLocks/>
          </p:cNvGrpSpPr>
          <p:nvPr/>
        </p:nvGrpSpPr>
        <p:grpSpPr bwMode="auto">
          <a:xfrm>
            <a:off x="5452918" y="6301755"/>
            <a:ext cx="588962" cy="242887"/>
            <a:chOff x="1871277" y="1576300"/>
            <a:chExt cx="1128371" cy="437861"/>
          </a:xfrm>
        </p:grpSpPr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2D1456BB-E4DD-324B-1197-CD05098FD0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257C2DF9-EC2B-3A24-F0FB-B6EC248FE4CD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6A940390-61F0-5BCD-04F7-483C2CEB54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4" name="Freeform 1102">
              <a:extLst>
                <a:ext uri="{FF2B5EF4-FFF2-40B4-BE49-F238E27FC236}">
                  <a16:creationId xmlns:a16="http://schemas.microsoft.com/office/drawing/2014/main" id="{48DD6C22-1E4F-0664-3E62-D5B3456B5519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25" name="Freeform 1103">
              <a:extLst>
                <a:ext uri="{FF2B5EF4-FFF2-40B4-BE49-F238E27FC236}">
                  <a16:creationId xmlns:a16="http://schemas.microsoft.com/office/drawing/2014/main" id="{13096BD0-14F4-680E-5008-D6A47956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6" name="Freeform 1104">
              <a:extLst>
                <a:ext uri="{FF2B5EF4-FFF2-40B4-BE49-F238E27FC236}">
                  <a16:creationId xmlns:a16="http://schemas.microsoft.com/office/drawing/2014/main" id="{810ADD1A-45F6-6CB7-E255-CC56A19E3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7" name="Freeform 1105">
              <a:extLst>
                <a:ext uri="{FF2B5EF4-FFF2-40B4-BE49-F238E27FC236}">
                  <a16:creationId xmlns:a16="http://schemas.microsoft.com/office/drawing/2014/main" id="{3680D47B-50EE-41E5-821A-5E897F80D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C13B1855-6D30-B9E0-6A24-52238928EED9}"/>
                </a:ext>
              </a:extLst>
            </p:cNvPr>
            <p:cNvCxnSpPr>
              <a:cxnSpLocks noChangeShapeType="1"/>
              <a:endCxn id="523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C8AE1CDA-C532-CCFE-9852-4D356F68E7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0" name="Group 11">
            <a:extLst>
              <a:ext uri="{FF2B5EF4-FFF2-40B4-BE49-F238E27FC236}">
                <a16:creationId xmlns:a16="http://schemas.microsoft.com/office/drawing/2014/main" id="{1D13BB6F-DFA1-A44C-915B-CE73EB55839C}"/>
              </a:ext>
            </a:extLst>
          </p:cNvPr>
          <p:cNvGrpSpPr>
            <a:grpSpLocks/>
          </p:cNvGrpSpPr>
          <p:nvPr/>
        </p:nvGrpSpPr>
        <p:grpSpPr bwMode="auto">
          <a:xfrm>
            <a:off x="4494536" y="2167905"/>
            <a:ext cx="3597875" cy="493470"/>
            <a:chOff x="2705100" y="2011398"/>
            <a:chExt cx="3597533" cy="493677"/>
          </a:xfrm>
        </p:grpSpPr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C583D95F-3C40-8EFA-D3D4-0CAC4FBDD491}"/>
                </a:ext>
              </a:extLst>
            </p:cNvPr>
            <p:cNvSpPr/>
            <p:nvPr/>
          </p:nvSpPr>
          <p:spPr bwMode="auto">
            <a:xfrm>
              <a:off x="2722092" y="2011398"/>
              <a:ext cx="3581060" cy="492331"/>
            </a:xfrm>
            <a:prstGeom prst="ellipse">
              <a:avLst/>
            </a:prstGeom>
            <a:solidFill>
              <a:srgbClr val="FFFFFF">
                <a:alpha val="42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389252D6-65BA-8EC8-0FE5-536EDBE97B4E}"/>
                </a:ext>
              </a:extLst>
            </p:cNvPr>
            <p:cNvSpPr/>
            <p:nvPr/>
          </p:nvSpPr>
          <p:spPr bwMode="auto">
            <a:xfrm>
              <a:off x="2704632" y="2012986"/>
              <a:ext cx="3581060" cy="492331"/>
            </a:xfrm>
            <a:prstGeom prst="ellipse">
              <a:avLst/>
            </a:prstGeom>
            <a:solidFill>
              <a:srgbClr val="CC0000">
                <a:alpha val="42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533" name="TextBox 389">
              <a:extLst>
                <a:ext uri="{FF2B5EF4-FFF2-40B4-BE49-F238E27FC236}">
                  <a16:creationId xmlns:a16="http://schemas.microsoft.com/office/drawing/2014/main" id="{902D4B20-ED0B-CB57-F24E-4CC0F4D24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2664" y="2127167"/>
              <a:ext cx="2057700" cy="29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ts val="1475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Remote Controller</a:t>
              </a:r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4C6B548D-8FDD-225B-479B-8795662BF845}"/>
              </a:ext>
            </a:extLst>
          </p:cNvPr>
          <p:cNvGrpSpPr/>
          <p:nvPr/>
        </p:nvGrpSpPr>
        <p:grpSpPr>
          <a:xfrm>
            <a:off x="3674918" y="4177613"/>
            <a:ext cx="5095875" cy="822392"/>
            <a:chOff x="3674918" y="4177613"/>
            <a:chExt cx="5095875" cy="822392"/>
          </a:xfrm>
        </p:grpSpPr>
        <p:grpSp>
          <p:nvGrpSpPr>
            <p:cNvPr id="535" name="Group 441">
              <a:extLst>
                <a:ext uri="{FF2B5EF4-FFF2-40B4-BE49-F238E27FC236}">
                  <a16:creationId xmlns:a16="http://schemas.microsoft.com/office/drawing/2014/main" id="{82AC01AD-DAFF-33F1-8F69-1036664C1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918" y="4177613"/>
              <a:ext cx="923628" cy="405783"/>
              <a:chOff x="2705100" y="2011398"/>
              <a:chExt cx="3597533" cy="493677"/>
            </a:xfrm>
          </p:grpSpPr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9F6F7C94-DD8D-B677-0908-C6DF96B6DAE9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rgbClr val="FFFFFF">
                  <a:alpha val="42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BA35F15D-F990-CFAF-F64E-D856A9BD7767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 cap="flat" cmpd="sng" algn="ctr">
                <a:solidFill>
                  <a:srgbClr val="CC000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58" name="TextBox 389">
                <a:extLst>
                  <a:ext uri="{FF2B5EF4-FFF2-40B4-BE49-F238E27FC236}">
                    <a16:creationId xmlns:a16="http://schemas.microsoft.com/office/drawing/2014/main" id="{3F8D33CD-6B79-6D7E-7FF0-F8BD92719F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</a:p>
            </p:txBody>
          </p:sp>
        </p:grpSp>
        <p:grpSp>
          <p:nvGrpSpPr>
            <p:cNvPr id="536" name="Group 16">
              <a:extLst>
                <a:ext uri="{FF2B5EF4-FFF2-40B4-BE49-F238E27FC236}">
                  <a16:creationId xmlns:a16="http://schemas.microsoft.com/office/drawing/2014/main" id="{7E0C6928-F5FF-1AE3-6233-69F5D492D2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38708" y="4714256"/>
              <a:ext cx="463612" cy="285749"/>
              <a:chOff x="3558850" y="4573304"/>
              <a:chExt cx="463568" cy="285869"/>
            </a:xfrm>
          </p:grpSpPr>
          <p:grpSp>
            <p:nvGrpSpPr>
              <p:cNvPr id="552" name="Group 12">
                <a:extLst>
                  <a:ext uri="{FF2B5EF4-FFF2-40B4-BE49-F238E27FC236}">
                    <a16:creationId xmlns:a16="http://schemas.microsoft.com/office/drawing/2014/main" id="{C48916F0-3518-05C6-856C-8EEC6A7DBB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D939E269-94B2-17A1-4543-2FB1BA29BF41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C423E25D-B8E5-0B77-450D-705C397CD445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3" name="TextBox 389">
                <a:extLst>
                  <a:ext uri="{FF2B5EF4-FFF2-40B4-BE49-F238E27FC236}">
                    <a16:creationId xmlns:a16="http://schemas.microsoft.com/office/drawing/2014/main" id="{F4599F33-9E87-BC36-4FB7-141178FC39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37" name="Group 450">
              <a:extLst>
                <a:ext uri="{FF2B5EF4-FFF2-40B4-BE49-F238E27FC236}">
                  <a16:creationId xmlns:a16="http://schemas.microsoft.com/office/drawing/2014/main" id="{7F6A6106-66AB-DA1E-5719-577BBE036E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18930" y="4712138"/>
              <a:ext cx="463612" cy="285749"/>
              <a:chOff x="3558850" y="4573304"/>
              <a:chExt cx="463568" cy="285869"/>
            </a:xfrm>
          </p:grpSpPr>
          <p:grpSp>
            <p:nvGrpSpPr>
              <p:cNvPr id="548" name="Group 451">
                <a:extLst>
                  <a:ext uri="{FF2B5EF4-FFF2-40B4-BE49-F238E27FC236}">
                    <a16:creationId xmlns:a16="http://schemas.microsoft.com/office/drawing/2014/main" id="{EAAFD493-0023-7276-3444-9561E6C095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4D77E326-E6B3-8A53-3029-BF893397ADF9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6F38E87A-0B69-8632-4047-AA10DACF58D4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9" name="TextBox 389">
                <a:extLst>
                  <a:ext uri="{FF2B5EF4-FFF2-40B4-BE49-F238E27FC236}">
                    <a16:creationId xmlns:a16="http://schemas.microsoft.com/office/drawing/2014/main" id="{5D9F6205-2124-FF7A-A68A-6C8B7B9B27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38" name="Group 455">
              <a:extLst>
                <a:ext uri="{FF2B5EF4-FFF2-40B4-BE49-F238E27FC236}">
                  <a16:creationId xmlns:a16="http://schemas.microsoft.com/office/drawing/2014/main" id="{E4F1EF12-F238-AE1F-2E5E-D292B017F2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19300" y="4710021"/>
              <a:ext cx="463612" cy="285749"/>
              <a:chOff x="3558850" y="4573304"/>
              <a:chExt cx="463568" cy="285869"/>
            </a:xfrm>
          </p:grpSpPr>
          <p:grpSp>
            <p:nvGrpSpPr>
              <p:cNvPr id="544" name="Group 456">
                <a:extLst>
                  <a:ext uri="{FF2B5EF4-FFF2-40B4-BE49-F238E27FC236}">
                    <a16:creationId xmlns:a16="http://schemas.microsoft.com/office/drawing/2014/main" id="{EC3D694D-191C-5985-1953-CC2CBD1CE7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244A3571-3545-8C04-EA8D-ACB47A0C4397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Oval 546">
                  <a:extLst>
                    <a:ext uri="{FF2B5EF4-FFF2-40B4-BE49-F238E27FC236}">
                      <a16:creationId xmlns:a16="http://schemas.microsoft.com/office/drawing/2014/main" id="{603D80E5-CCAE-CFF4-B963-CDB391E679C5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5" name="TextBox 389">
                <a:extLst>
                  <a:ext uri="{FF2B5EF4-FFF2-40B4-BE49-F238E27FC236}">
                    <a16:creationId xmlns:a16="http://schemas.microsoft.com/office/drawing/2014/main" id="{C6701D41-5265-9702-4978-29BA044D7B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539" name="Group 460">
              <a:extLst>
                <a:ext uri="{FF2B5EF4-FFF2-40B4-BE49-F238E27FC236}">
                  <a16:creationId xmlns:a16="http://schemas.microsoft.com/office/drawing/2014/main" id="{1195ABA6-BDB1-0070-959D-18C5C2CB5D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07181" y="4707904"/>
              <a:ext cx="463612" cy="285749"/>
              <a:chOff x="3558850" y="4573304"/>
              <a:chExt cx="463568" cy="285869"/>
            </a:xfrm>
          </p:grpSpPr>
          <p:grpSp>
            <p:nvGrpSpPr>
              <p:cNvPr id="540" name="Group 461">
                <a:extLst>
                  <a:ext uri="{FF2B5EF4-FFF2-40B4-BE49-F238E27FC236}">
                    <a16:creationId xmlns:a16="http://schemas.microsoft.com/office/drawing/2014/main" id="{5DDF98E3-BAF7-3867-87F2-EB1A18476A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96478C2E-3023-23A7-4518-55297FA03A28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1908E71D-5715-75A5-20F9-14C37FF7759C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ill Sans M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41" name="TextBox 389">
                <a:extLst>
                  <a:ext uri="{FF2B5EF4-FFF2-40B4-BE49-F238E27FC236}">
                    <a16:creationId xmlns:a16="http://schemas.microsoft.com/office/drawing/2014/main" id="{D3B063F7-A6E8-A7C5-765D-63F96F65AE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ts val="1475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CA</a:t>
                </a: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559" name="Group 1">
            <a:extLst>
              <a:ext uri="{FF2B5EF4-FFF2-40B4-BE49-F238E27FC236}">
                <a16:creationId xmlns:a16="http://schemas.microsoft.com/office/drawing/2014/main" id="{60546D66-49E1-5637-29F3-868892E98191}"/>
              </a:ext>
            </a:extLst>
          </p:cNvPr>
          <p:cNvGrpSpPr>
            <a:grpSpLocks/>
          </p:cNvGrpSpPr>
          <p:nvPr/>
        </p:nvGrpSpPr>
        <p:grpSpPr bwMode="auto">
          <a:xfrm>
            <a:off x="2687493" y="5474667"/>
            <a:ext cx="2698750" cy="903288"/>
            <a:chOff x="938213" y="5237163"/>
            <a:chExt cx="2698750" cy="903287"/>
          </a:xfrm>
        </p:grpSpPr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5C67EDF9-0DBB-C435-4E61-BBF2D6343334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61" name="TextBox 265">
              <a:extLst>
                <a:ext uri="{FF2B5EF4-FFF2-40B4-BE49-F238E27FC236}">
                  <a16:creationId xmlns:a16="http://schemas.microsoft.com/office/drawing/2014/main" id="{C056EEB4-A83D-24C4-2F72-492D8B84C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1</a:t>
              </a:r>
            </a:p>
          </p:txBody>
        </p:sp>
        <p:sp>
          <p:nvSpPr>
            <p:cNvPr id="562" name="TextBox 281">
              <a:extLst>
                <a:ext uri="{FF2B5EF4-FFF2-40B4-BE49-F238E27FC236}">
                  <a16:creationId xmlns:a16="http://schemas.microsoft.com/office/drawing/2014/main" id="{AE25BDE3-5503-F993-3925-C9129A6EE5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2</a:t>
              </a:r>
            </a:p>
          </p:txBody>
        </p:sp>
        <p:grpSp>
          <p:nvGrpSpPr>
            <p:cNvPr id="563" name="Group 5">
              <a:extLst>
                <a:ext uri="{FF2B5EF4-FFF2-40B4-BE49-F238E27FC236}">
                  <a16:creationId xmlns:a16="http://schemas.microsoft.com/office/drawing/2014/main" id="{CEE25980-2631-E03F-F009-8CCCC42FD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576" name="Rectangle 98">
                <a:extLst>
                  <a:ext uri="{FF2B5EF4-FFF2-40B4-BE49-F238E27FC236}">
                    <a16:creationId xmlns:a16="http://schemas.microsoft.com/office/drawing/2014/main" id="{DB8D23D7-589A-D1E9-C8EE-051A10C43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7" name="Line 99">
                <a:extLst>
                  <a:ext uri="{FF2B5EF4-FFF2-40B4-BE49-F238E27FC236}">
                    <a16:creationId xmlns:a16="http://schemas.microsoft.com/office/drawing/2014/main" id="{9A320B80-856D-959D-AA59-610AA9379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8" name="Rectangle 104">
                <a:extLst>
                  <a:ext uri="{FF2B5EF4-FFF2-40B4-BE49-F238E27FC236}">
                    <a16:creationId xmlns:a16="http://schemas.microsoft.com/office/drawing/2014/main" id="{FBBDE61F-643A-DD36-F3BE-BA2333FEAA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9" name="Text Box 105">
                <a:extLst>
                  <a:ext uri="{FF2B5EF4-FFF2-40B4-BE49-F238E27FC236}">
                    <a16:creationId xmlns:a16="http://schemas.microsoft.com/office/drawing/2014/main" id="{8EECAF29-1092-2B5C-2DBD-80CC55E1FB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rPr>
                  <a:t>0111</a:t>
                </a:r>
              </a:p>
            </p:txBody>
          </p:sp>
          <p:sp>
            <p:nvSpPr>
              <p:cNvPr id="580" name="Line 119">
                <a:extLst>
                  <a:ext uri="{FF2B5EF4-FFF2-40B4-BE49-F238E27FC236}">
                    <a16:creationId xmlns:a16="http://schemas.microsoft.com/office/drawing/2014/main" id="{9F794B94-80FF-E959-1E04-32C0C4D4F7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64" name="Freeform 120">
              <a:extLst>
                <a:ext uri="{FF2B5EF4-FFF2-40B4-BE49-F238E27FC236}">
                  <a16:creationId xmlns:a16="http://schemas.microsoft.com/office/drawing/2014/main" id="{4521C804-7C92-1234-AAB2-CA0589D74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5" name="Group 357">
              <a:extLst>
                <a:ext uri="{FF2B5EF4-FFF2-40B4-BE49-F238E27FC236}">
                  <a16:creationId xmlns:a16="http://schemas.microsoft.com/office/drawing/2014/main" id="{1407EF3E-3A50-23D3-E8A8-4271CB412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68FAD69A-A08D-5B2C-6AE1-D7284378E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8" name="Rectangle 567">
                <a:extLst>
                  <a:ext uri="{FF2B5EF4-FFF2-40B4-BE49-F238E27FC236}">
                    <a16:creationId xmlns:a16="http://schemas.microsoft.com/office/drawing/2014/main" id="{2604D6CE-5B66-8A23-CE99-79964AB824C3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6F3547C2-6440-66A5-CEAE-3C951D018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0" name="Freeform 1149">
                <a:extLst>
                  <a:ext uri="{FF2B5EF4-FFF2-40B4-BE49-F238E27FC236}">
                    <a16:creationId xmlns:a16="http://schemas.microsoft.com/office/drawing/2014/main" id="{45C368F8-1097-0C86-7684-8B74CCE41F25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71" name="Freeform 1150">
                <a:extLst>
                  <a:ext uri="{FF2B5EF4-FFF2-40B4-BE49-F238E27FC236}">
                    <a16:creationId xmlns:a16="http://schemas.microsoft.com/office/drawing/2014/main" id="{ECF7DFAE-F0C1-0512-1817-1A954E2D79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2" name="Freeform 1151">
                <a:extLst>
                  <a:ext uri="{FF2B5EF4-FFF2-40B4-BE49-F238E27FC236}">
                    <a16:creationId xmlns:a16="http://schemas.microsoft.com/office/drawing/2014/main" id="{E2CE8AD4-9995-AF87-7F07-417899C41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73" name="Freeform 1152">
                <a:extLst>
                  <a:ext uri="{FF2B5EF4-FFF2-40B4-BE49-F238E27FC236}">
                    <a16:creationId xmlns:a16="http://schemas.microsoft.com/office/drawing/2014/main" id="{4817DC3B-4E83-BAF1-A315-BAF155A93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96E7A78D-CBB2-B76B-49B7-58B479E070C5}"/>
                  </a:ext>
                </a:extLst>
              </p:cNvPr>
              <p:cNvCxnSpPr>
                <a:cxnSpLocks noChangeShapeType="1"/>
                <a:endCxn id="569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C25E5E5C-6409-FD37-B5C6-5BB1BEE6F9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66" name="TextBox 282">
              <a:extLst>
                <a:ext uri="{FF2B5EF4-FFF2-40B4-BE49-F238E27FC236}">
                  <a16:creationId xmlns:a16="http://schemas.microsoft.com/office/drawing/2014/main" id="{C35DF999-D3FC-08D4-39A7-AA728A29C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3</a:t>
              </a:r>
            </a:p>
          </p:txBody>
        </p:sp>
      </p:grpSp>
      <p:sp>
        <p:nvSpPr>
          <p:cNvPr id="581" name="TextBox 6">
            <a:extLst>
              <a:ext uri="{FF2B5EF4-FFF2-40B4-BE49-F238E27FC236}">
                <a16:creationId xmlns:a16="http://schemas.microsoft.com/office/drawing/2014/main" id="{B3A46068-92A3-DB23-B9CF-1E4FBA4B2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130" y="485078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values in arriving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packet header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B17F1AD8-3C4D-D3D8-ACF3-512B1949D60D}"/>
              </a:ext>
            </a:extLst>
          </p:cNvPr>
          <p:cNvGrpSpPr>
            <a:grpSpLocks/>
          </p:cNvGrpSpPr>
          <p:nvPr/>
        </p:nvGrpSpPr>
        <p:grpSpPr bwMode="auto">
          <a:xfrm>
            <a:off x="4390906" y="2898842"/>
            <a:ext cx="4051268" cy="2367063"/>
            <a:chOff x="-3855475" y="3644638"/>
            <a:chExt cx="4051268" cy="2367866"/>
          </a:xfrm>
        </p:grpSpPr>
        <p:cxnSp>
          <p:nvCxnSpPr>
            <p:cNvPr id="583" name="Straight Arrow Connector 582">
              <a:extLst>
                <a:ext uri="{FF2B5EF4-FFF2-40B4-BE49-F238E27FC236}">
                  <a16:creationId xmlns:a16="http://schemas.microsoft.com/office/drawing/2014/main" id="{95A26775-2643-5DFD-1C83-1DAD33E2F8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3855475" y="3664699"/>
              <a:ext cx="0" cy="2094800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584" name="Straight Arrow Connector 583">
              <a:extLst>
                <a:ext uri="{FF2B5EF4-FFF2-40B4-BE49-F238E27FC236}">
                  <a16:creationId xmlns:a16="http://schemas.microsoft.com/office/drawing/2014/main" id="{C92E47AC-2EE8-DEAB-D847-C9E858A60F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818087" y="3658010"/>
              <a:ext cx="0" cy="235449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5" name="Straight Arrow Connector 584">
              <a:extLst>
                <a:ext uri="{FF2B5EF4-FFF2-40B4-BE49-F238E27FC236}">
                  <a16:creationId xmlns:a16="http://schemas.microsoft.com/office/drawing/2014/main" id="{4BCD5C2D-A898-1D4D-3EC4-DACAB4AACC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31396" cy="2331351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6" name="Straight Arrow Connector 585">
              <a:extLst>
                <a:ext uri="{FF2B5EF4-FFF2-40B4-BE49-F238E27FC236}">
                  <a16:creationId xmlns:a16="http://schemas.microsoft.com/office/drawing/2014/main" id="{A8D06BCF-465F-6FA6-9E0A-84574076A9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17641" y="3644638"/>
              <a:ext cx="0" cy="2364624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Arrow Connector 586">
              <a:extLst>
                <a:ext uri="{FF2B5EF4-FFF2-40B4-BE49-F238E27FC236}">
                  <a16:creationId xmlns:a16="http://schemas.microsoft.com/office/drawing/2014/main" id="{CC9E4777-A268-BA0F-6911-A3489DE209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5792" y="3690049"/>
              <a:ext cx="1" cy="2311566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14964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561" y="153162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1194" y="1244853"/>
            <a:ext cx="6105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Responsible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delivery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data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through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network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84972" y="2424430"/>
            <a:ext cx="1562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Arial"/>
                <a:cs typeface="Arial"/>
              </a:rPr>
              <a:t>Routing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3017" y="2383663"/>
            <a:ext cx="22409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0" dirty="0">
                <a:latin typeface="Arial"/>
                <a:cs typeface="Arial"/>
              </a:rPr>
              <a:t>Forwarding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6675" y="3262896"/>
            <a:ext cx="3442335" cy="512445"/>
            <a:chOff x="836675" y="3262896"/>
            <a:chExt cx="3442335" cy="5124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05" y="3270376"/>
              <a:ext cx="3428555" cy="4988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133" y="3584320"/>
              <a:ext cx="139064" cy="1247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933" y="3584320"/>
              <a:ext cx="139064" cy="1247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333" y="3584320"/>
              <a:ext cx="139065" cy="1247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03" y="3463416"/>
              <a:ext cx="152908" cy="956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314322" y="3397630"/>
              <a:ext cx="2958465" cy="372110"/>
            </a:xfrm>
            <a:custGeom>
              <a:avLst/>
              <a:gdLst/>
              <a:ahLst/>
              <a:cxnLst/>
              <a:rect l="l" t="t" r="r" b="b"/>
              <a:pathLst>
                <a:path w="2958465" h="372110">
                  <a:moveTo>
                    <a:pt x="2789301" y="0"/>
                  </a:moveTo>
                  <a:lnTo>
                    <a:pt x="2860246" y="13065"/>
                  </a:lnTo>
                  <a:lnTo>
                    <a:pt x="2914523" y="52324"/>
                  </a:lnTo>
                  <a:lnTo>
                    <a:pt x="2948431" y="118681"/>
                  </a:lnTo>
                  <a:lnTo>
                    <a:pt x="2956385" y="162302"/>
                  </a:lnTo>
                  <a:lnTo>
                    <a:pt x="2958338" y="212852"/>
                  </a:lnTo>
                  <a:lnTo>
                    <a:pt x="2722626" y="212852"/>
                  </a:lnTo>
                  <a:lnTo>
                    <a:pt x="2724409" y="232640"/>
                  </a:lnTo>
                  <a:lnTo>
                    <a:pt x="2745359" y="278003"/>
                  </a:lnTo>
                  <a:lnTo>
                    <a:pt x="2784060" y="299898"/>
                  </a:lnTo>
                  <a:lnTo>
                    <a:pt x="2799588" y="301371"/>
                  </a:lnTo>
                  <a:lnTo>
                    <a:pt x="2810259" y="300610"/>
                  </a:lnTo>
                  <a:lnTo>
                    <a:pt x="2843869" y="282305"/>
                  </a:lnTo>
                  <a:lnTo>
                    <a:pt x="2859531" y="250444"/>
                  </a:lnTo>
                  <a:lnTo>
                    <a:pt x="2953385" y="266192"/>
                  </a:lnTo>
                  <a:lnTo>
                    <a:pt x="2930048" y="311578"/>
                  </a:lnTo>
                  <a:lnTo>
                    <a:pt x="2896235" y="344678"/>
                  </a:lnTo>
                  <a:lnTo>
                    <a:pt x="2852324" y="364902"/>
                  </a:lnTo>
                  <a:lnTo>
                    <a:pt x="2798699" y="371602"/>
                  </a:lnTo>
                  <a:lnTo>
                    <a:pt x="2755316" y="367815"/>
                  </a:lnTo>
                  <a:lnTo>
                    <a:pt x="2717958" y="356457"/>
                  </a:lnTo>
                  <a:lnTo>
                    <a:pt x="2661412" y="311023"/>
                  </a:lnTo>
                  <a:lnTo>
                    <a:pt x="2635011" y="256079"/>
                  </a:lnTo>
                  <a:lnTo>
                    <a:pt x="2626232" y="188468"/>
                  </a:lnTo>
                  <a:lnTo>
                    <a:pt x="2629116" y="146675"/>
                  </a:lnTo>
                  <a:lnTo>
                    <a:pt x="2652218" y="77471"/>
                  </a:lnTo>
                  <a:lnTo>
                    <a:pt x="2697057" y="28128"/>
                  </a:lnTo>
                  <a:lnTo>
                    <a:pt x="2755489" y="3121"/>
                  </a:lnTo>
                  <a:lnTo>
                    <a:pt x="2789301" y="0"/>
                  </a:lnTo>
                  <a:close/>
                </a:path>
                <a:path w="2958465" h="372110">
                  <a:moveTo>
                    <a:pt x="2438527" y="0"/>
                  </a:moveTo>
                  <a:lnTo>
                    <a:pt x="2482211" y="6268"/>
                  </a:lnTo>
                  <a:lnTo>
                    <a:pt x="2518060" y="23939"/>
                  </a:lnTo>
                  <a:lnTo>
                    <a:pt x="2545667" y="58356"/>
                  </a:lnTo>
                  <a:lnTo>
                    <a:pt x="2556716" y="106172"/>
                  </a:lnTo>
                  <a:lnTo>
                    <a:pt x="2558034" y="142621"/>
                  </a:lnTo>
                  <a:lnTo>
                    <a:pt x="2558034" y="363601"/>
                  </a:lnTo>
                  <a:lnTo>
                    <a:pt x="2463927" y="363601"/>
                  </a:lnTo>
                  <a:lnTo>
                    <a:pt x="2463927" y="182118"/>
                  </a:lnTo>
                  <a:lnTo>
                    <a:pt x="2463547" y="155878"/>
                  </a:lnTo>
                  <a:lnTo>
                    <a:pt x="2457957" y="107569"/>
                  </a:lnTo>
                  <a:lnTo>
                    <a:pt x="2431155" y="77186"/>
                  </a:lnTo>
                  <a:lnTo>
                    <a:pt x="2405634" y="71882"/>
                  </a:lnTo>
                  <a:lnTo>
                    <a:pt x="2393751" y="72735"/>
                  </a:lnTo>
                  <a:lnTo>
                    <a:pt x="2352865" y="92559"/>
                  </a:lnTo>
                  <a:lnTo>
                    <a:pt x="2332001" y="134181"/>
                  </a:lnTo>
                  <a:lnTo>
                    <a:pt x="2328469" y="175087"/>
                  </a:lnTo>
                  <a:lnTo>
                    <a:pt x="2328037" y="202565"/>
                  </a:lnTo>
                  <a:lnTo>
                    <a:pt x="2328037" y="363601"/>
                  </a:lnTo>
                  <a:lnTo>
                    <a:pt x="2233929" y="363601"/>
                  </a:lnTo>
                  <a:lnTo>
                    <a:pt x="2233929" y="8001"/>
                  </a:lnTo>
                  <a:lnTo>
                    <a:pt x="2321305" y="8001"/>
                  </a:lnTo>
                  <a:lnTo>
                    <a:pt x="2321305" y="60198"/>
                  </a:lnTo>
                  <a:lnTo>
                    <a:pt x="2346069" y="33861"/>
                  </a:lnTo>
                  <a:lnTo>
                    <a:pt x="2373868" y="15049"/>
                  </a:lnTo>
                  <a:lnTo>
                    <a:pt x="2404691" y="3762"/>
                  </a:lnTo>
                  <a:lnTo>
                    <a:pt x="2438527" y="0"/>
                  </a:lnTo>
                  <a:close/>
                </a:path>
                <a:path w="2958465" h="372110">
                  <a:moveTo>
                    <a:pt x="1992502" y="0"/>
                  </a:moveTo>
                  <a:lnTo>
                    <a:pt x="2047462" y="3714"/>
                  </a:lnTo>
                  <a:lnTo>
                    <a:pt x="2086228" y="14859"/>
                  </a:lnTo>
                  <a:lnTo>
                    <a:pt x="2122233" y="41701"/>
                  </a:lnTo>
                  <a:lnTo>
                    <a:pt x="2139092" y="85185"/>
                  </a:lnTo>
                  <a:lnTo>
                    <a:pt x="2142236" y="136906"/>
                  </a:lnTo>
                  <a:lnTo>
                    <a:pt x="2141219" y="246761"/>
                  </a:lnTo>
                  <a:lnTo>
                    <a:pt x="2141503" y="268646"/>
                  </a:lnTo>
                  <a:lnTo>
                    <a:pt x="2145665" y="315849"/>
                  </a:lnTo>
                  <a:lnTo>
                    <a:pt x="2162682" y="363601"/>
                  </a:lnTo>
                  <a:lnTo>
                    <a:pt x="2069591" y="363601"/>
                  </a:lnTo>
                  <a:lnTo>
                    <a:pt x="2058924" y="330200"/>
                  </a:lnTo>
                  <a:lnTo>
                    <a:pt x="2057780" y="326517"/>
                  </a:lnTo>
                  <a:lnTo>
                    <a:pt x="2057146" y="324739"/>
                  </a:lnTo>
                  <a:lnTo>
                    <a:pt x="2044856" y="335718"/>
                  </a:lnTo>
                  <a:lnTo>
                    <a:pt x="2032174" y="345233"/>
                  </a:lnTo>
                  <a:lnTo>
                    <a:pt x="1991631" y="365065"/>
                  </a:lnTo>
                  <a:lnTo>
                    <a:pt x="1947037" y="371602"/>
                  </a:lnTo>
                  <a:lnTo>
                    <a:pt x="1920984" y="369744"/>
                  </a:lnTo>
                  <a:lnTo>
                    <a:pt x="1877689" y="354885"/>
                  </a:lnTo>
                  <a:lnTo>
                    <a:pt x="1846587" y="325953"/>
                  </a:lnTo>
                  <a:lnTo>
                    <a:pt x="1830776" y="288234"/>
                  </a:lnTo>
                  <a:lnTo>
                    <a:pt x="1828800" y="266446"/>
                  </a:lnTo>
                  <a:lnTo>
                    <a:pt x="1829702" y="251801"/>
                  </a:lnTo>
                  <a:lnTo>
                    <a:pt x="1843151" y="212725"/>
                  </a:lnTo>
                  <a:lnTo>
                    <a:pt x="1871297" y="183507"/>
                  </a:lnTo>
                  <a:lnTo>
                    <a:pt x="1915223" y="164798"/>
                  </a:lnTo>
                  <a:lnTo>
                    <a:pt x="1958339" y="154686"/>
                  </a:lnTo>
                  <a:lnTo>
                    <a:pt x="1988772" y="148591"/>
                  </a:lnTo>
                  <a:lnTo>
                    <a:pt x="2014156" y="142700"/>
                  </a:lnTo>
                  <a:lnTo>
                    <a:pt x="2034492" y="137023"/>
                  </a:lnTo>
                  <a:lnTo>
                    <a:pt x="2049779" y="131572"/>
                  </a:lnTo>
                  <a:lnTo>
                    <a:pt x="2049779" y="122174"/>
                  </a:lnTo>
                  <a:lnTo>
                    <a:pt x="2036444" y="83439"/>
                  </a:lnTo>
                  <a:lnTo>
                    <a:pt x="1985772" y="71882"/>
                  </a:lnTo>
                  <a:lnTo>
                    <a:pt x="1973962" y="72501"/>
                  </a:lnTo>
                  <a:lnTo>
                    <a:pt x="1933908" y="95408"/>
                  </a:lnTo>
                  <a:lnTo>
                    <a:pt x="1923923" y="116459"/>
                  </a:lnTo>
                  <a:lnTo>
                    <a:pt x="1838452" y="101092"/>
                  </a:lnTo>
                  <a:lnTo>
                    <a:pt x="1858073" y="56213"/>
                  </a:lnTo>
                  <a:lnTo>
                    <a:pt x="1887982" y="24765"/>
                  </a:lnTo>
                  <a:lnTo>
                    <a:pt x="1931717" y="6191"/>
                  </a:lnTo>
                  <a:lnTo>
                    <a:pt x="1959973" y="1547"/>
                  </a:lnTo>
                  <a:lnTo>
                    <a:pt x="1992502" y="0"/>
                  </a:lnTo>
                  <a:close/>
                </a:path>
                <a:path w="2958465" h="372110">
                  <a:moveTo>
                    <a:pt x="773303" y="0"/>
                  </a:moveTo>
                  <a:lnTo>
                    <a:pt x="828262" y="3714"/>
                  </a:lnTo>
                  <a:lnTo>
                    <a:pt x="867029" y="14859"/>
                  </a:lnTo>
                  <a:lnTo>
                    <a:pt x="903033" y="41701"/>
                  </a:lnTo>
                  <a:lnTo>
                    <a:pt x="919892" y="85185"/>
                  </a:lnTo>
                  <a:lnTo>
                    <a:pt x="923035" y="136906"/>
                  </a:lnTo>
                  <a:lnTo>
                    <a:pt x="922020" y="246761"/>
                  </a:lnTo>
                  <a:lnTo>
                    <a:pt x="922303" y="268646"/>
                  </a:lnTo>
                  <a:lnTo>
                    <a:pt x="926465" y="315849"/>
                  </a:lnTo>
                  <a:lnTo>
                    <a:pt x="943483" y="363601"/>
                  </a:lnTo>
                  <a:lnTo>
                    <a:pt x="850391" y="363601"/>
                  </a:lnTo>
                  <a:lnTo>
                    <a:pt x="839724" y="330200"/>
                  </a:lnTo>
                  <a:lnTo>
                    <a:pt x="838581" y="326517"/>
                  </a:lnTo>
                  <a:lnTo>
                    <a:pt x="837946" y="324739"/>
                  </a:lnTo>
                  <a:lnTo>
                    <a:pt x="825656" y="335718"/>
                  </a:lnTo>
                  <a:lnTo>
                    <a:pt x="812974" y="345233"/>
                  </a:lnTo>
                  <a:lnTo>
                    <a:pt x="772431" y="365065"/>
                  </a:lnTo>
                  <a:lnTo>
                    <a:pt x="727837" y="371602"/>
                  </a:lnTo>
                  <a:lnTo>
                    <a:pt x="701784" y="369744"/>
                  </a:lnTo>
                  <a:lnTo>
                    <a:pt x="658489" y="354885"/>
                  </a:lnTo>
                  <a:lnTo>
                    <a:pt x="627387" y="325953"/>
                  </a:lnTo>
                  <a:lnTo>
                    <a:pt x="611576" y="288234"/>
                  </a:lnTo>
                  <a:lnTo>
                    <a:pt x="609600" y="266446"/>
                  </a:lnTo>
                  <a:lnTo>
                    <a:pt x="610502" y="251801"/>
                  </a:lnTo>
                  <a:lnTo>
                    <a:pt x="623951" y="212725"/>
                  </a:lnTo>
                  <a:lnTo>
                    <a:pt x="652097" y="183507"/>
                  </a:lnTo>
                  <a:lnTo>
                    <a:pt x="696023" y="164798"/>
                  </a:lnTo>
                  <a:lnTo>
                    <a:pt x="739140" y="154686"/>
                  </a:lnTo>
                  <a:lnTo>
                    <a:pt x="769572" y="148591"/>
                  </a:lnTo>
                  <a:lnTo>
                    <a:pt x="794956" y="142700"/>
                  </a:lnTo>
                  <a:lnTo>
                    <a:pt x="815292" y="137023"/>
                  </a:lnTo>
                  <a:lnTo>
                    <a:pt x="830579" y="131572"/>
                  </a:lnTo>
                  <a:lnTo>
                    <a:pt x="830579" y="122174"/>
                  </a:lnTo>
                  <a:lnTo>
                    <a:pt x="817245" y="83439"/>
                  </a:lnTo>
                  <a:lnTo>
                    <a:pt x="766572" y="71882"/>
                  </a:lnTo>
                  <a:lnTo>
                    <a:pt x="754762" y="72501"/>
                  </a:lnTo>
                  <a:lnTo>
                    <a:pt x="714708" y="95408"/>
                  </a:lnTo>
                  <a:lnTo>
                    <a:pt x="704722" y="116459"/>
                  </a:lnTo>
                  <a:lnTo>
                    <a:pt x="619252" y="101092"/>
                  </a:lnTo>
                  <a:lnTo>
                    <a:pt x="638873" y="56213"/>
                  </a:lnTo>
                  <a:lnTo>
                    <a:pt x="668782" y="24765"/>
                  </a:lnTo>
                  <a:lnTo>
                    <a:pt x="712517" y="6191"/>
                  </a:lnTo>
                  <a:lnTo>
                    <a:pt x="740773" y="1547"/>
                  </a:lnTo>
                  <a:lnTo>
                    <a:pt x="773303" y="0"/>
                  </a:lnTo>
                  <a:close/>
                </a:path>
                <a:path w="2958465" h="372110">
                  <a:moveTo>
                    <a:pt x="163703" y="0"/>
                  </a:moveTo>
                  <a:lnTo>
                    <a:pt x="218662" y="3714"/>
                  </a:lnTo>
                  <a:lnTo>
                    <a:pt x="257429" y="14859"/>
                  </a:lnTo>
                  <a:lnTo>
                    <a:pt x="293433" y="41701"/>
                  </a:lnTo>
                  <a:lnTo>
                    <a:pt x="310292" y="85185"/>
                  </a:lnTo>
                  <a:lnTo>
                    <a:pt x="313435" y="136906"/>
                  </a:lnTo>
                  <a:lnTo>
                    <a:pt x="312420" y="246761"/>
                  </a:lnTo>
                  <a:lnTo>
                    <a:pt x="312703" y="268646"/>
                  </a:lnTo>
                  <a:lnTo>
                    <a:pt x="316865" y="315849"/>
                  </a:lnTo>
                  <a:lnTo>
                    <a:pt x="333883" y="363601"/>
                  </a:lnTo>
                  <a:lnTo>
                    <a:pt x="240792" y="363601"/>
                  </a:lnTo>
                  <a:lnTo>
                    <a:pt x="230124" y="330200"/>
                  </a:lnTo>
                  <a:lnTo>
                    <a:pt x="228981" y="326517"/>
                  </a:lnTo>
                  <a:lnTo>
                    <a:pt x="228346" y="324739"/>
                  </a:lnTo>
                  <a:lnTo>
                    <a:pt x="216056" y="335718"/>
                  </a:lnTo>
                  <a:lnTo>
                    <a:pt x="203374" y="345233"/>
                  </a:lnTo>
                  <a:lnTo>
                    <a:pt x="162831" y="365065"/>
                  </a:lnTo>
                  <a:lnTo>
                    <a:pt x="118237" y="371602"/>
                  </a:lnTo>
                  <a:lnTo>
                    <a:pt x="92184" y="369744"/>
                  </a:lnTo>
                  <a:lnTo>
                    <a:pt x="48889" y="354885"/>
                  </a:lnTo>
                  <a:lnTo>
                    <a:pt x="17787" y="325953"/>
                  </a:lnTo>
                  <a:lnTo>
                    <a:pt x="1976" y="288234"/>
                  </a:lnTo>
                  <a:lnTo>
                    <a:pt x="0" y="266446"/>
                  </a:lnTo>
                  <a:lnTo>
                    <a:pt x="902" y="251801"/>
                  </a:lnTo>
                  <a:lnTo>
                    <a:pt x="14351" y="212725"/>
                  </a:lnTo>
                  <a:lnTo>
                    <a:pt x="42497" y="183507"/>
                  </a:lnTo>
                  <a:lnTo>
                    <a:pt x="86423" y="164798"/>
                  </a:lnTo>
                  <a:lnTo>
                    <a:pt x="129540" y="154686"/>
                  </a:lnTo>
                  <a:lnTo>
                    <a:pt x="159972" y="148591"/>
                  </a:lnTo>
                  <a:lnTo>
                    <a:pt x="185356" y="142700"/>
                  </a:lnTo>
                  <a:lnTo>
                    <a:pt x="205692" y="137023"/>
                  </a:lnTo>
                  <a:lnTo>
                    <a:pt x="220980" y="131572"/>
                  </a:lnTo>
                  <a:lnTo>
                    <a:pt x="220980" y="122174"/>
                  </a:lnTo>
                  <a:lnTo>
                    <a:pt x="207645" y="83439"/>
                  </a:lnTo>
                  <a:lnTo>
                    <a:pt x="156972" y="71882"/>
                  </a:lnTo>
                  <a:lnTo>
                    <a:pt x="145162" y="72501"/>
                  </a:lnTo>
                  <a:lnTo>
                    <a:pt x="105108" y="95408"/>
                  </a:lnTo>
                  <a:lnTo>
                    <a:pt x="95123" y="116459"/>
                  </a:lnTo>
                  <a:lnTo>
                    <a:pt x="9652" y="101092"/>
                  </a:lnTo>
                  <a:lnTo>
                    <a:pt x="29273" y="56213"/>
                  </a:lnTo>
                  <a:lnTo>
                    <a:pt x="59182" y="24765"/>
                  </a:lnTo>
                  <a:lnTo>
                    <a:pt x="102917" y="6191"/>
                  </a:lnTo>
                  <a:lnTo>
                    <a:pt x="131173" y="1547"/>
                  </a:lnTo>
                  <a:lnTo>
                    <a:pt x="16370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3913" y="3347211"/>
              <a:ext cx="186943" cy="15151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3228" y="3353307"/>
              <a:ext cx="210185" cy="325755"/>
            </a:xfrm>
            <a:custGeom>
              <a:avLst/>
              <a:gdLst/>
              <a:ahLst/>
              <a:cxnLst/>
              <a:rect l="l" t="t" r="r" b="b"/>
              <a:pathLst>
                <a:path w="210184" h="325754">
                  <a:moveTo>
                    <a:pt x="0" y="0"/>
                  </a:moveTo>
                  <a:lnTo>
                    <a:pt x="0" y="325246"/>
                  </a:lnTo>
                  <a:lnTo>
                    <a:pt x="74002" y="325246"/>
                  </a:lnTo>
                  <a:lnTo>
                    <a:pt x="123292" y="322568"/>
                  </a:lnTo>
                  <a:lnTo>
                    <a:pt x="165497" y="306796"/>
                  </a:lnTo>
                  <a:lnTo>
                    <a:pt x="194524" y="268043"/>
                  </a:lnTo>
                  <a:lnTo>
                    <a:pt x="207448" y="213772"/>
                  </a:lnTo>
                  <a:lnTo>
                    <a:pt x="209956" y="162813"/>
                  </a:lnTo>
                  <a:lnTo>
                    <a:pt x="209329" y="135999"/>
                  </a:lnTo>
                  <a:lnTo>
                    <a:pt x="204309" y="92323"/>
                  </a:lnTo>
                  <a:lnTo>
                    <a:pt x="187859" y="48291"/>
                  </a:lnTo>
                  <a:lnTo>
                    <a:pt x="162133" y="20004"/>
                  </a:lnTo>
                  <a:lnTo>
                    <a:pt x="125907" y="4699"/>
                  </a:lnTo>
                  <a:lnTo>
                    <a:pt x="72349" y="305"/>
                  </a:lnTo>
                  <a:lnTo>
                    <a:pt x="4453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675" y="3262896"/>
              <a:ext cx="3441954" cy="51243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6438900" y="3206508"/>
            <a:ext cx="4411980" cy="520700"/>
            <a:chOff x="6438900" y="3206508"/>
            <a:chExt cx="4411980" cy="52070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46647" y="3213354"/>
              <a:ext cx="4398136" cy="50761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03129" y="3535807"/>
              <a:ext cx="139192" cy="1247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0664" y="3419602"/>
              <a:ext cx="186055" cy="2305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163" y="3419602"/>
              <a:ext cx="186055" cy="2305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04627" y="3414903"/>
              <a:ext cx="152780" cy="955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36866" y="3348990"/>
              <a:ext cx="3908425" cy="372110"/>
            </a:xfrm>
            <a:custGeom>
              <a:avLst/>
              <a:gdLst/>
              <a:ahLst/>
              <a:cxnLst/>
              <a:rect l="l" t="t" r="r" b="b"/>
              <a:pathLst>
                <a:path w="3908425" h="372110">
                  <a:moveTo>
                    <a:pt x="3738753" y="0"/>
                  </a:moveTo>
                  <a:lnTo>
                    <a:pt x="3809793" y="13128"/>
                  </a:lnTo>
                  <a:lnTo>
                    <a:pt x="3863975" y="52450"/>
                  </a:lnTo>
                  <a:lnTo>
                    <a:pt x="3897899" y="118760"/>
                  </a:lnTo>
                  <a:lnTo>
                    <a:pt x="3905890" y="162375"/>
                  </a:lnTo>
                  <a:lnTo>
                    <a:pt x="3907916" y="212979"/>
                  </a:lnTo>
                  <a:lnTo>
                    <a:pt x="3672204" y="212979"/>
                  </a:lnTo>
                  <a:lnTo>
                    <a:pt x="3673988" y="232767"/>
                  </a:lnTo>
                  <a:lnTo>
                    <a:pt x="3694937" y="278130"/>
                  </a:lnTo>
                  <a:lnTo>
                    <a:pt x="3733621" y="299918"/>
                  </a:lnTo>
                  <a:lnTo>
                    <a:pt x="3749166" y="301371"/>
                  </a:lnTo>
                  <a:lnTo>
                    <a:pt x="3759785" y="300610"/>
                  </a:lnTo>
                  <a:lnTo>
                    <a:pt x="3793448" y="282376"/>
                  </a:lnTo>
                  <a:lnTo>
                    <a:pt x="3809110" y="250444"/>
                  </a:lnTo>
                  <a:lnTo>
                    <a:pt x="3902836" y="266192"/>
                  </a:lnTo>
                  <a:lnTo>
                    <a:pt x="3879516" y="311626"/>
                  </a:lnTo>
                  <a:lnTo>
                    <a:pt x="3845813" y="344678"/>
                  </a:lnTo>
                  <a:lnTo>
                    <a:pt x="3801887" y="364966"/>
                  </a:lnTo>
                  <a:lnTo>
                    <a:pt x="3748151" y="371729"/>
                  </a:lnTo>
                  <a:lnTo>
                    <a:pt x="3704786" y="367940"/>
                  </a:lnTo>
                  <a:lnTo>
                    <a:pt x="3667458" y="356568"/>
                  </a:lnTo>
                  <a:lnTo>
                    <a:pt x="3610863" y="311023"/>
                  </a:lnTo>
                  <a:lnTo>
                    <a:pt x="3584463" y="256174"/>
                  </a:lnTo>
                  <a:lnTo>
                    <a:pt x="3575684" y="188468"/>
                  </a:lnTo>
                  <a:lnTo>
                    <a:pt x="3578568" y="146675"/>
                  </a:lnTo>
                  <a:lnTo>
                    <a:pt x="3601670" y="77471"/>
                  </a:lnTo>
                  <a:lnTo>
                    <a:pt x="3646562" y="28128"/>
                  </a:lnTo>
                  <a:lnTo>
                    <a:pt x="3704959" y="3121"/>
                  </a:lnTo>
                  <a:lnTo>
                    <a:pt x="3738753" y="0"/>
                  </a:lnTo>
                  <a:close/>
                </a:path>
                <a:path w="3908425" h="372110">
                  <a:moveTo>
                    <a:pt x="3387979" y="0"/>
                  </a:moveTo>
                  <a:lnTo>
                    <a:pt x="3431680" y="6268"/>
                  </a:lnTo>
                  <a:lnTo>
                    <a:pt x="3467576" y="23955"/>
                  </a:lnTo>
                  <a:lnTo>
                    <a:pt x="3495151" y="58435"/>
                  </a:lnTo>
                  <a:lnTo>
                    <a:pt x="3506231" y="106235"/>
                  </a:lnTo>
                  <a:lnTo>
                    <a:pt x="3507485" y="142621"/>
                  </a:lnTo>
                  <a:lnTo>
                    <a:pt x="3507485" y="363601"/>
                  </a:lnTo>
                  <a:lnTo>
                    <a:pt x="3413505" y="363601"/>
                  </a:lnTo>
                  <a:lnTo>
                    <a:pt x="3413505" y="182118"/>
                  </a:lnTo>
                  <a:lnTo>
                    <a:pt x="3413125" y="155880"/>
                  </a:lnTo>
                  <a:lnTo>
                    <a:pt x="3407409" y="107696"/>
                  </a:lnTo>
                  <a:lnTo>
                    <a:pt x="3380734" y="77259"/>
                  </a:lnTo>
                  <a:lnTo>
                    <a:pt x="3355212" y="72009"/>
                  </a:lnTo>
                  <a:lnTo>
                    <a:pt x="3343257" y="72842"/>
                  </a:lnTo>
                  <a:lnTo>
                    <a:pt x="3302337" y="92632"/>
                  </a:lnTo>
                  <a:lnTo>
                    <a:pt x="3281560" y="134288"/>
                  </a:lnTo>
                  <a:lnTo>
                    <a:pt x="3277941" y="175107"/>
                  </a:lnTo>
                  <a:lnTo>
                    <a:pt x="3277488" y="202564"/>
                  </a:lnTo>
                  <a:lnTo>
                    <a:pt x="3277488" y="363601"/>
                  </a:lnTo>
                  <a:lnTo>
                    <a:pt x="3183381" y="363601"/>
                  </a:lnTo>
                  <a:lnTo>
                    <a:pt x="3183381" y="8000"/>
                  </a:lnTo>
                  <a:lnTo>
                    <a:pt x="3270757" y="8000"/>
                  </a:lnTo>
                  <a:lnTo>
                    <a:pt x="3270757" y="60325"/>
                  </a:lnTo>
                  <a:lnTo>
                    <a:pt x="3295574" y="33914"/>
                  </a:lnTo>
                  <a:lnTo>
                    <a:pt x="3323367" y="15065"/>
                  </a:lnTo>
                  <a:lnTo>
                    <a:pt x="3354161" y="3764"/>
                  </a:lnTo>
                  <a:lnTo>
                    <a:pt x="3387979" y="0"/>
                  </a:lnTo>
                  <a:close/>
                </a:path>
                <a:path w="3908425" h="372110">
                  <a:moveTo>
                    <a:pt x="2942081" y="0"/>
                  </a:moveTo>
                  <a:lnTo>
                    <a:pt x="2996946" y="3714"/>
                  </a:lnTo>
                  <a:lnTo>
                    <a:pt x="3035807" y="14859"/>
                  </a:lnTo>
                  <a:lnTo>
                    <a:pt x="3071705" y="41773"/>
                  </a:lnTo>
                  <a:lnTo>
                    <a:pt x="3088544" y="85280"/>
                  </a:lnTo>
                  <a:lnTo>
                    <a:pt x="3091687" y="136906"/>
                  </a:lnTo>
                  <a:lnTo>
                    <a:pt x="3090672" y="246761"/>
                  </a:lnTo>
                  <a:lnTo>
                    <a:pt x="3090957" y="268666"/>
                  </a:lnTo>
                  <a:lnTo>
                    <a:pt x="3095243" y="315976"/>
                  </a:lnTo>
                  <a:lnTo>
                    <a:pt x="3112134" y="363601"/>
                  </a:lnTo>
                  <a:lnTo>
                    <a:pt x="3019043" y="363601"/>
                  </a:lnTo>
                  <a:lnTo>
                    <a:pt x="3008503" y="330327"/>
                  </a:lnTo>
                  <a:lnTo>
                    <a:pt x="3007359" y="326644"/>
                  </a:lnTo>
                  <a:lnTo>
                    <a:pt x="3006725" y="324866"/>
                  </a:lnTo>
                  <a:lnTo>
                    <a:pt x="2994433" y="335843"/>
                  </a:lnTo>
                  <a:lnTo>
                    <a:pt x="2981737" y="345344"/>
                  </a:lnTo>
                  <a:lnTo>
                    <a:pt x="2941101" y="365085"/>
                  </a:lnTo>
                  <a:lnTo>
                    <a:pt x="2896488" y="371729"/>
                  </a:lnTo>
                  <a:lnTo>
                    <a:pt x="2870507" y="369869"/>
                  </a:lnTo>
                  <a:lnTo>
                    <a:pt x="2827212" y="354959"/>
                  </a:lnTo>
                  <a:lnTo>
                    <a:pt x="2796039" y="326026"/>
                  </a:lnTo>
                  <a:lnTo>
                    <a:pt x="2780228" y="288359"/>
                  </a:lnTo>
                  <a:lnTo>
                    <a:pt x="2778252" y="266573"/>
                  </a:lnTo>
                  <a:lnTo>
                    <a:pt x="2779156" y="251928"/>
                  </a:lnTo>
                  <a:lnTo>
                    <a:pt x="2792729" y="212851"/>
                  </a:lnTo>
                  <a:lnTo>
                    <a:pt x="2820751" y="183634"/>
                  </a:lnTo>
                  <a:lnTo>
                    <a:pt x="2864738" y="164861"/>
                  </a:lnTo>
                  <a:lnTo>
                    <a:pt x="2907918" y="154686"/>
                  </a:lnTo>
                  <a:lnTo>
                    <a:pt x="2938351" y="148591"/>
                  </a:lnTo>
                  <a:lnTo>
                    <a:pt x="2963735" y="142700"/>
                  </a:lnTo>
                  <a:lnTo>
                    <a:pt x="2984071" y="137023"/>
                  </a:lnTo>
                  <a:lnTo>
                    <a:pt x="2999358" y="131572"/>
                  </a:lnTo>
                  <a:lnTo>
                    <a:pt x="2999358" y="122174"/>
                  </a:lnTo>
                  <a:lnTo>
                    <a:pt x="2985897" y="83565"/>
                  </a:lnTo>
                  <a:lnTo>
                    <a:pt x="2935351" y="72009"/>
                  </a:lnTo>
                  <a:lnTo>
                    <a:pt x="2923468" y="72628"/>
                  </a:lnTo>
                  <a:lnTo>
                    <a:pt x="2883455" y="95488"/>
                  </a:lnTo>
                  <a:lnTo>
                    <a:pt x="2873375" y="116586"/>
                  </a:lnTo>
                  <a:lnTo>
                    <a:pt x="2788030" y="101092"/>
                  </a:lnTo>
                  <a:lnTo>
                    <a:pt x="2807557" y="56261"/>
                  </a:lnTo>
                  <a:lnTo>
                    <a:pt x="2837560" y="24764"/>
                  </a:lnTo>
                  <a:lnTo>
                    <a:pt x="2881296" y="6191"/>
                  </a:lnTo>
                  <a:lnTo>
                    <a:pt x="2909552" y="1547"/>
                  </a:lnTo>
                  <a:lnTo>
                    <a:pt x="2942081" y="0"/>
                  </a:lnTo>
                  <a:close/>
                </a:path>
                <a:path w="3908425" h="372110">
                  <a:moveTo>
                    <a:pt x="1516633" y="0"/>
                  </a:moveTo>
                  <a:lnTo>
                    <a:pt x="1555188" y="3284"/>
                  </a:lnTo>
                  <a:lnTo>
                    <a:pt x="1621343" y="29521"/>
                  </a:lnTo>
                  <a:lnTo>
                    <a:pt x="1671544" y="80361"/>
                  </a:lnTo>
                  <a:lnTo>
                    <a:pt x="1697313" y="146516"/>
                  </a:lnTo>
                  <a:lnTo>
                    <a:pt x="1700529" y="184785"/>
                  </a:lnTo>
                  <a:lnTo>
                    <a:pt x="1697269" y="223434"/>
                  </a:lnTo>
                  <a:lnTo>
                    <a:pt x="1671222" y="290351"/>
                  </a:lnTo>
                  <a:lnTo>
                    <a:pt x="1620748" y="341832"/>
                  </a:lnTo>
                  <a:lnTo>
                    <a:pt x="1555180" y="368399"/>
                  </a:lnTo>
                  <a:lnTo>
                    <a:pt x="1517396" y="371729"/>
                  </a:lnTo>
                  <a:lnTo>
                    <a:pt x="1493202" y="370347"/>
                  </a:lnTo>
                  <a:lnTo>
                    <a:pt x="1446529" y="359298"/>
                  </a:lnTo>
                  <a:lnTo>
                    <a:pt x="1403191" y="337296"/>
                  </a:lnTo>
                  <a:lnTo>
                    <a:pt x="1369472" y="304911"/>
                  </a:lnTo>
                  <a:lnTo>
                    <a:pt x="1346519" y="262286"/>
                  </a:lnTo>
                  <a:lnTo>
                    <a:pt x="1334950" y="210280"/>
                  </a:lnTo>
                  <a:lnTo>
                    <a:pt x="1333500" y="180848"/>
                  </a:lnTo>
                  <a:lnTo>
                    <a:pt x="1334950" y="157605"/>
                  </a:lnTo>
                  <a:lnTo>
                    <a:pt x="1346519" y="112214"/>
                  </a:lnTo>
                  <a:lnTo>
                    <a:pt x="1369351" y="69423"/>
                  </a:lnTo>
                  <a:lnTo>
                    <a:pt x="1402066" y="35946"/>
                  </a:lnTo>
                  <a:lnTo>
                    <a:pt x="1443857" y="13019"/>
                  </a:lnTo>
                  <a:lnTo>
                    <a:pt x="1491152" y="1450"/>
                  </a:lnTo>
                  <a:lnTo>
                    <a:pt x="1516633" y="0"/>
                  </a:lnTo>
                  <a:close/>
                </a:path>
                <a:path w="3908425" h="372110">
                  <a:moveTo>
                    <a:pt x="1252981" y="0"/>
                  </a:moveTo>
                  <a:lnTo>
                    <a:pt x="1268916" y="1117"/>
                  </a:lnTo>
                  <a:lnTo>
                    <a:pt x="1284541" y="4460"/>
                  </a:lnTo>
                  <a:lnTo>
                    <a:pt x="1299880" y="10019"/>
                  </a:lnTo>
                  <a:lnTo>
                    <a:pt x="1314957" y="17780"/>
                  </a:lnTo>
                  <a:lnTo>
                    <a:pt x="1285748" y="99822"/>
                  </a:lnTo>
                  <a:lnTo>
                    <a:pt x="1274127" y="93061"/>
                  </a:lnTo>
                  <a:lnTo>
                    <a:pt x="1262888" y="88217"/>
                  </a:lnTo>
                  <a:lnTo>
                    <a:pt x="1252029" y="85302"/>
                  </a:lnTo>
                  <a:lnTo>
                    <a:pt x="1241552" y="84327"/>
                  </a:lnTo>
                  <a:lnTo>
                    <a:pt x="1232100" y="85016"/>
                  </a:lnTo>
                  <a:lnTo>
                    <a:pt x="1195879" y="110553"/>
                  </a:lnTo>
                  <a:lnTo>
                    <a:pt x="1183080" y="152717"/>
                  </a:lnTo>
                  <a:lnTo>
                    <a:pt x="1179167" y="212344"/>
                  </a:lnTo>
                  <a:lnTo>
                    <a:pt x="1178686" y="253873"/>
                  </a:lnTo>
                  <a:lnTo>
                    <a:pt x="1178686" y="363601"/>
                  </a:lnTo>
                  <a:lnTo>
                    <a:pt x="1084579" y="363601"/>
                  </a:lnTo>
                  <a:lnTo>
                    <a:pt x="1084579" y="8000"/>
                  </a:lnTo>
                  <a:lnTo>
                    <a:pt x="1171955" y="8000"/>
                  </a:lnTo>
                  <a:lnTo>
                    <a:pt x="1171955" y="58547"/>
                  </a:lnTo>
                  <a:lnTo>
                    <a:pt x="1182909" y="42165"/>
                  </a:lnTo>
                  <a:lnTo>
                    <a:pt x="1212341" y="11430"/>
                  </a:lnTo>
                  <a:lnTo>
                    <a:pt x="1241934" y="714"/>
                  </a:lnTo>
                  <a:lnTo>
                    <a:pt x="1252981" y="0"/>
                  </a:lnTo>
                  <a:close/>
                </a:path>
                <a:path w="3908425" h="372110">
                  <a:moveTo>
                    <a:pt x="644778" y="0"/>
                  </a:moveTo>
                  <a:lnTo>
                    <a:pt x="688480" y="6268"/>
                  </a:lnTo>
                  <a:lnTo>
                    <a:pt x="724376" y="23955"/>
                  </a:lnTo>
                  <a:lnTo>
                    <a:pt x="751951" y="58435"/>
                  </a:lnTo>
                  <a:lnTo>
                    <a:pt x="763031" y="106235"/>
                  </a:lnTo>
                  <a:lnTo>
                    <a:pt x="764285" y="142621"/>
                  </a:lnTo>
                  <a:lnTo>
                    <a:pt x="764285" y="363601"/>
                  </a:lnTo>
                  <a:lnTo>
                    <a:pt x="670305" y="363601"/>
                  </a:lnTo>
                  <a:lnTo>
                    <a:pt x="670305" y="182118"/>
                  </a:lnTo>
                  <a:lnTo>
                    <a:pt x="669925" y="155880"/>
                  </a:lnTo>
                  <a:lnTo>
                    <a:pt x="664209" y="107696"/>
                  </a:lnTo>
                  <a:lnTo>
                    <a:pt x="637534" y="77259"/>
                  </a:lnTo>
                  <a:lnTo>
                    <a:pt x="612012" y="72009"/>
                  </a:lnTo>
                  <a:lnTo>
                    <a:pt x="600057" y="72842"/>
                  </a:lnTo>
                  <a:lnTo>
                    <a:pt x="559137" y="92632"/>
                  </a:lnTo>
                  <a:lnTo>
                    <a:pt x="538360" y="134288"/>
                  </a:lnTo>
                  <a:lnTo>
                    <a:pt x="534741" y="175107"/>
                  </a:lnTo>
                  <a:lnTo>
                    <a:pt x="534288" y="202564"/>
                  </a:lnTo>
                  <a:lnTo>
                    <a:pt x="534288" y="363601"/>
                  </a:lnTo>
                  <a:lnTo>
                    <a:pt x="440181" y="363601"/>
                  </a:lnTo>
                  <a:lnTo>
                    <a:pt x="440181" y="8000"/>
                  </a:lnTo>
                  <a:lnTo>
                    <a:pt x="527557" y="8000"/>
                  </a:lnTo>
                  <a:lnTo>
                    <a:pt x="527557" y="60325"/>
                  </a:lnTo>
                  <a:lnTo>
                    <a:pt x="552374" y="33914"/>
                  </a:lnTo>
                  <a:lnTo>
                    <a:pt x="580167" y="15065"/>
                  </a:lnTo>
                  <a:lnTo>
                    <a:pt x="610961" y="3764"/>
                  </a:lnTo>
                  <a:lnTo>
                    <a:pt x="644778" y="0"/>
                  </a:lnTo>
                  <a:close/>
                </a:path>
                <a:path w="3908425" h="372110">
                  <a:moveTo>
                    <a:pt x="183133" y="0"/>
                  </a:moveTo>
                  <a:lnTo>
                    <a:pt x="221688" y="3284"/>
                  </a:lnTo>
                  <a:lnTo>
                    <a:pt x="287843" y="29521"/>
                  </a:lnTo>
                  <a:lnTo>
                    <a:pt x="338044" y="80361"/>
                  </a:lnTo>
                  <a:lnTo>
                    <a:pt x="363813" y="146516"/>
                  </a:lnTo>
                  <a:lnTo>
                    <a:pt x="367029" y="184785"/>
                  </a:lnTo>
                  <a:lnTo>
                    <a:pt x="363769" y="223434"/>
                  </a:lnTo>
                  <a:lnTo>
                    <a:pt x="337722" y="290351"/>
                  </a:lnTo>
                  <a:lnTo>
                    <a:pt x="287248" y="341832"/>
                  </a:lnTo>
                  <a:lnTo>
                    <a:pt x="221680" y="368399"/>
                  </a:lnTo>
                  <a:lnTo>
                    <a:pt x="183896" y="371729"/>
                  </a:lnTo>
                  <a:lnTo>
                    <a:pt x="159702" y="370347"/>
                  </a:lnTo>
                  <a:lnTo>
                    <a:pt x="113029" y="359298"/>
                  </a:lnTo>
                  <a:lnTo>
                    <a:pt x="69691" y="337296"/>
                  </a:lnTo>
                  <a:lnTo>
                    <a:pt x="35972" y="304911"/>
                  </a:lnTo>
                  <a:lnTo>
                    <a:pt x="13019" y="262286"/>
                  </a:lnTo>
                  <a:lnTo>
                    <a:pt x="1450" y="210280"/>
                  </a:lnTo>
                  <a:lnTo>
                    <a:pt x="0" y="180848"/>
                  </a:lnTo>
                  <a:lnTo>
                    <a:pt x="1450" y="157605"/>
                  </a:lnTo>
                  <a:lnTo>
                    <a:pt x="13019" y="112214"/>
                  </a:lnTo>
                  <a:lnTo>
                    <a:pt x="35851" y="69423"/>
                  </a:lnTo>
                  <a:lnTo>
                    <a:pt x="68566" y="35946"/>
                  </a:lnTo>
                  <a:lnTo>
                    <a:pt x="110357" y="13019"/>
                  </a:lnTo>
                  <a:lnTo>
                    <a:pt x="157652" y="1450"/>
                  </a:lnTo>
                  <a:lnTo>
                    <a:pt x="18313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85910" y="3298698"/>
              <a:ext cx="187071" cy="1515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900" y="3206508"/>
              <a:ext cx="4411217" cy="520560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7C7550-CFC0-9AED-69F2-8433D3F42CF0}"/>
              </a:ext>
            </a:extLst>
          </p:cNvPr>
          <p:cNvGrpSpPr/>
          <p:nvPr/>
        </p:nvGrpSpPr>
        <p:grpSpPr>
          <a:xfrm>
            <a:off x="1153413" y="4161818"/>
            <a:ext cx="2227101" cy="1745933"/>
            <a:chOff x="6519334" y="4075932"/>
            <a:chExt cx="2227101" cy="1745933"/>
          </a:xfrm>
        </p:grpSpPr>
        <p:pic>
          <p:nvPicPr>
            <p:cNvPr id="27" name="Picture 4" descr="Why traffic apps make congestion worse | Berkeley News">
              <a:extLst>
                <a:ext uri="{FF2B5EF4-FFF2-40B4-BE49-F238E27FC236}">
                  <a16:creationId xmlns:a16="http://schemas.microsoft.com/office/drawing/2014/main" id="{E883B1AF-E31B-B8B0-4A6B-FEE54F5B7C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6213" y="4075932"/>
              <a:ext cx="2140222" cy="1426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038B04-50E9-3874-9F78-83C07CE1EFB7}"/>
                </a:ext>
              </a:extLst>
            </p:cNvPr>
            <p:cNvSpPr txBox="1"/>
            <p:nvPr/>
          </p:nvSpPr>
          <p:spPr>
            <a:xfrm>
              <a:off x="6519334" y="5452533"/>
              <a:ext cx="1209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forwarding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DED6EE-B956-F384-9F3B-483421804EF6}"/>
              </a:ext>
            </a:extLst>
          </p:cNvPr>
          <p:cNvGrpSpPr/>
          <p:nvPr/>
        </p:nvGrpSpPr>
        <p:grpSpPr>
          <a:xfrm>
            <a:off x="7334929" y="4126165"/>
            <a:ext cx="2953118" cy="1640102"/>
            <a:chOff x="8314267" y="4706696"/>
            <a:chExt cx="2953118" cy="16401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5E09433-4726-88D7-19F6-549B283DA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15131" y="4706696"/>
              <a:ext cx="2852254" cy="132331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AA2BD3-556E-7756-0372-6CDF304B367D}"/>
                </a:ext>
              </a:extLst>
            </p:cNvPr>
            <p:cNvSpPr txBox="1"/>
            <p:nvPr/>
          </p:nvSpPr>
          <p:spPr>
            <a:xfrm>
              <a:off x="8314267" y="5977466"/>
              <a:ext cx="865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routing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561" y="153162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32" name="Line 19">
            <a:extLst>
              <a:ext uri="{FF2B5EF4-FFF2-40B4-BE49-F238E27FC236}">
                <a16:creationId xmlns:a16="http://schemas.microsoft.com/office/drawing/2014/main" id="{3D81F2C9-EFA3-C111-CF9F-C87614719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7239" y="1565060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Line 19">
            <a:extLst>
              <a:ext uri="{FF2B5EF4-FFF2-40B4-BE49-F238E27FC236}">
                <a16:creationId xmlns:a16="http://schemas.microsoft.com/office/drawing/2014/main" id="{675823FD-E7DB-5EED-839C-53AB9BA79D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4656" y="2182409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Line 19">
            <a:extLst>
              <a:ext uri="{FF2B5EF4-FFF2-40B4-BE49-F238E27FC236}">
                <a16:creationId xmlns:a16="http://schemas.microsoft.com/office/drawing/2014/main" id="{74AEB5A3-1038-24C6-89FA-335BF90B6C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2073" y="2799758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Line 19">
            <a:extLst>
              <a:ext uri="{FF2B5EF4-FFF2-40B4-BE49-F238E27FC236}">
                <a16:creationId xmlns:a16="http://schemas.microsoft.com/office/drawing/2014/main" id="{3D3F19D4-8C2D-565C-048E-BDFE3CB70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44988" y="3572090"/>
            <a:ext cx="9623199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E75A28-DF5E-DEED-E213-39B1A1F63D16}"/>
              </a:ext>
            </a:extLst>
          </p:cNvPr>
          <p:cNvSpPr/>
          <p:nvPr/>
        </p:nvSpPr>
        <p:spPr>
          <a:xfrm>
            <a:off x="990600" y="1447800"/>
            <a:ext cx="10120393" cy="290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87C2663-C262-C4FD-1F42-18CD6ADBBD7E}"/>
              </a:ext>
            </a:extLst>
          </p:cNvPr>
          <p:cNvGrpSpPr/>
          <p:nvPr/>
        </p:nvGrpSpPr>
        <p:grpSpPr>
          <a:xfrm>
            <a:off x="2028987" y="1795075"/>
            <a:ext cx="8105613" cy="2557221"/>
            <a:chOff x="852407" y="3270142"/>
            <a:chExt cx="8105613" cy="255722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B8B761-53D7-F6EA-F196-E2057AD7B79E}"/>
                </a:ext>
              </a:extLst>
            </p:cNvPr>
            <p:cNvSpPr txBox="1"/>
            <p:nvPr/>
          </p:nvSpPr>
          <p:spPr>
            <a:xfrm>
              <a:off x="1175287" y="3794500"/>
              <a:ext cx="7516160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13A3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guarantees on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</a:t>
              </a:r>
            </a:p>
            <a:p>
              <a:pPr marL="866775" marR="0" lvl="1" indent="-4095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romanLcPeriod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successful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datagram delivery to destination</a:t>
              </a:r>
            </a:p>
            <a:p>
              <a:pPr marL="866775" marR="0" lvl="1" indent="-4095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romanLcPeriod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timing or order of delivery</a:t>
              </a:r>
            </a:p>
            <a:p>
              <a:pPr marL="866775" marR="0" lvl="1" indent="-40957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romanLcPeriod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bandwidth available to end-end flow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AF53D2-DDA3-F58A-42E9-C0C08BC60590}"/>
                </a:ext>
              </a:extLst>
            </p:cNvPr>
            <p:cNvSpPr/>
            <p:nvPr/>
          </p:nvSpPr>
          <p:spPr>
            <a:xfrm>
              <a:off x="852407" y="3502617"/>
              <a:ext cx="8105613" cy="232474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20B804-37D7-96FE-8C6B-625FC63162D5}"/>
                </a:ext>
              </a:extLst>
            </p:cNvPr>
            <p:cNvSpPr txBox="1"/>
            <p:nvPr/>
          </p:nvSpPr>
          <p:spPr>
            <a:xfrm>
              <a:off x="1100380" y="3270142"/>
              <a:ext cx="5474191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Internet  “best effort” service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9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762000"/>
            <a:ext cx="12204700" cy="6102350"/>
            <a:chOff x="-6350" y="762000"/>
            <a:chExt cx="12204700" cy="61023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511" y="3176016"/>
              <a:ext cx="5047488" cy="32857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62000"/>
              <a:ext cx="7467600" cy="36210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8697" y="1527555"/>
              <a:ext cx="867410" cy="630555"/>
            </a:xfrm>
            <a:custGeom>
              <a:avLst/>
              <a:gdLst/>
              <a:ahLst/>
              <a:cxnLst/>
              <a:rect l="l" t="t" r="r" b="b"/>
              <a:pathLst>
                <a:path w="867410" h="630555">
                  <a:moveTo>
                    <a:pt x="707072" y="621411"/>
                  </a:moveTo>
                  <a:lnTo>
                    <a:pt x="310426" y="621423"/>
                  </a:lnTo>
                  <a:lnTo>
                    <a:pt x="346684" y="622046"/>
                  </a:lnTo>
                  <a:lnTo>
                    <a:pt x="706856" y="621538"/>
                  </a:lnTo>
                  <a:lnTo>
                    <a:pt x="707072" y="621411"/>
                  </a:lnTo>
                  <a:close/>
                </a:path>
                <a:path w="867410" h="630555">
                  <a:moveTo>
                    <a:pt x="715238" y="608076"/>
                  </a:moveTo>
                  <a:lnTo>
                    <a:pt x="712952" y="603885"/>
                  </a:lnTo>
                  <a:lnTo>
                    <a:pt x="710793" y="600202"/>
                  </a:lnTo>
                  <a:lnTo>
                    <a:pt x="706856" y="597916"/>
                  </a:lnTo>
                  <a:lnTo>
                    <a:pt x="347192" y="597408"/>
                  </a:lnTo>
                  <a:lnTo>
                    <a:pt x="310870" y="596646"/>
                  </a:lnTo>
                  <a:lnTo>
                    <a:pt x="246100" y="597027"/>
                  </a:lnTo>
                  <a:lnTo>
                    <a:pt x="244957" y="597027"/>
                  </a:lnTo>
                  <a:lnTo>
                    <a:pt x="223367" y="599186"/>
                  </a:lnTo>
                  <a:lnTo>
                    <a:pt x="223621" y="599186"/>
                  </a:lnTo>
                  <a:lnTo>
                    <a:pt x="189458" y="601726"/>
                  </a:lnTo>
                  <a:lnTo>
                    <a:pt x="149161" y="601980"/>
                  </a:lnTo>
                  <a:lnTo>
                    <a:pt x="5410" y="605409"/>
                  </a:lnTo>
                  <a:lnTo>
                    <a:pt x="0" y="611124"/>
                  </a:lnTo>
                  <a:lnTo>
                    <a:pt x="317" y="624713"/>
                  </a:lnTo>
                  <a:lnTo>
                    <a:pt x="5994" y="630174"/>
                  </a:lnTo>
                  <a:lnTo>
                    <a:pt x="149618" y="626745"/>
                  </a:lnTo>
                  <a:lnTo>
                    <a:pt x="175069" y="626364"/>
                  </a:lnTo>
                  <a:lnTo>
                    <a:pt x="191274" y="626364"/>
                  </a:lnTo>
                  <a:lnTo>
                    <a:pt x="225526" y="623824"/>
                  </a:lnTo>
                  <a:lnTo>
                    <a:pt x="225780" y="623824"/>
                  </a:lnTo>
                  <a:lnTo>
                    <a:pt x="247370" y="621665"/>
                  </a:lnTo>
                  <a:lnTo>
                    <a:pt x="246227" y="621792"/>
                  </a:lnTo>
                  <a:lnTo>
                    <a:pt x="267677" y="621665"/>
                  </a:lnTo>
                  <a:lnTo>
                    <a:pt x="310426" y="621423"/>
                  </a:lnTo>
                  <a:lnTo>
                    <a:pt x="707072" y="621411"/>
                  </a:lnTo>
                  <a:lnTo>
                    <a:pt x="710793" y="619252"/>
                  </a:lnTo>
                  <a:lnTo>
                    <a:pt x="712952" y="615569"/>
                  </a:lnTo>
                  <a:lnTo>
                    <a:pt x="715238" y="611378"/>
                  </a:lnTo>
                  <a:lnTo>
                    <a:pt x="715238" y="608076"/>
                  </a:lnTo>
                  <a:close/>
                </a:path>
                <a:path w="867410" h="630555">
                  <a:moveTo>
                    <a:pt x="867257" y="24765"/>
                  </a:moveTo>
                  <a:lnTo>
                    <a:pt x="248704" y="24777"/>
                  </a:lnTo>
                  <a:lnTo>
                    <a:pt x="397357" y="25527"/>
                  </a:lnTo>
                  <a:lnTo>
                    <a:pt x="426567" y="27305"/>
                  </a:lnTo>
                  <a:lnTo>
                    <a:pt x="472795" y="29464"/>
                  </a:lnTo>
                  <a:lnTo>
                    <a:pt x="628624" y="29464"/>
                  </a:lnTo>
                  <a:lnTo>
                    <a:pt x="677646" y="33401"/>
                  </a:lnTo>
                  <a:lnTo>
                    <a:pt x="698347" y="33401"/>
                  </a:lnTo>
                  <a:lnTo>
                    <a:pt x="741527" y="36322"/>
                  </a:lnTo>
                  <a:lnTo>
                    <a:pt x="741146" y="36195"/>
                  </a:lnTo>
                  <a:lnTo>
                    <a:pt x="755497" y="37719"/>
                  </a:lnTo>
                  <a:lnTo>
                    <a:pt x="756132" y="37719"/>
                  </a:lnTo>
                  <a:lnTo>
                    <a:pt x="770483" y="38481"/>
                  </a:lnTo>
                  <a:lnTo>
                    <a:pt x="802995" y="38100"/>
                  </a:lnTo>
                  <a:lnTo>
                    <a:pt x="854176" y="36830"/>
                  </a:lnTo>
                  <a:lnTo>
                    <a:pt x="856970" y="36703"/>
                  </a:lnTo>
                  <a:lnTo>
                    <a:pt x="858240" y="36195"/>
                  </a:lnTo>
                  <a:lnTo>
                    <a:pt x="859510" y="35687"/>
                  </a:lnTo>
                  <a:lnTo>
                    <a:pt x="861669" y="33909"/>
                  </a:lnTo>
                  <a:lnTo>
                    <a:pt x="864082" y="31877"/>
                  </a:lnTo>
                  <a:lnTo>
                    <a:pt x="866114" y="30099"/>
                  </a:lnTo>
                  <a:lnTo>
                    <a:pt x="867257" y="27686"/>
                  </a:lnTo>
                  <a:lnTo>
                    <a:pt x="867257" y="24765"/>
                  </a:lnTo>
                  <a:close/>
                </a:path>
                <a:path w="867410" h="630555">
                  <a:moveTo>
                    <a:pt x="867257" y="22352"/>
                  </a:moveTo>
                  <a:lnTo>
                    <a:pt x="866114" y="19939"/>
                  </a:lnTo>
                  <a:lnTo>
                    <a:pt x="864082" y="18161"/>
                  </a:lnTo>
                  <a:lnTo>
                    <a:pt x="861669" y="16002"/>
                  </a:lnTo>
                  <a:lnTo>
                    <a:pt x="859510" y="14224"/>
                  </a:lnTo>
                  <a:lnTo>
                    <a:pt x="858240" y="13716"/>
                  </a:lnTo>
                  <a:lnTo>
                    <a:pt x="856970" y="13208"/>
                  </a:lnTo>
                  <a:lnTo>
                    <a:pt x="854176" y="13208"/>
                  </a:lnTo>
                  <a:lnTo>
                    <a:pt x="828649" y="12573"/>
                  </a:lnTo>
                  <a:lnTo>
                    <a:pt x="828014" y="12573"/>
                  </a:lnTo>
                  <a:lnTo>
                    <a:pt x="802614" y="13335"/>
                  </a:lnTo>
                  <a:lnTo>
                    <a:pt x="771753" y="13716"/>
                  </a:lnTo>
                  <a:lnTo>
                    <a:pt x="771601" y="13716"/>
                  </a:lnTo>
                  <a:lnTo>
                    <a:pt x="759790" y="13081"/>
                  </a:lnTo>
                  <a:lnTo>
                    <a:pt x="757402" y="12954"/>
                  </a:lnTo>
                  <a:lnTo>
                    <a:pt x="757910" y="13081"/>
                  </a:lnTo>
                  <a:lnTo>
                    <a:pt x="743559" y="11557"/>
                  </a:lnTo>
                  <a:lnTo>
                    <a:pt x="743178" y="11557"/>
                  </a:lnTo>
                  <a:lnTo>
                    <a:pt x="701865" y="8763"/>
                  </a:lnTo>
                  <a:lnTo>
                    <a:pt x="699998" y="8636"/>
                  </a:lnTo>
                  <a:lnTo>
                    <a:pt x="678662" y="8636"/>
                  </a:lnTo>
                  <a:lnTo>
                    <a:pt x="679551" y="8763"/>
                  </a:lnTo>
                  <a:lnTo>
                    <a:pt x="630656" y="4699"/>
                  </a:lnTo>
                  <a:lnTo>
                    <a:pt x="473938" y="4699"/>
                  </a:lnTo>
                  <a:lnTo>
                    <a:pt x="427964" y="2540"/>
                  </a:lnTo>
                  <a:lnTo>
                    <a:pt x="398881" y="762"/>
                  </a:lnTo>
                  <a:lnTo>
                    <a:pt x="248767" y="0"/>
                  </a:lnTo>
                  <a:lnTo>
                    <a:pt x="175983" y="381"/>
                  </a:lnTo>
                  <a:lnTo>
                    <a:pt x="169151" y="381"/>
                  </a:lnTo>
                  <a:lnTo>
                    <a:pt x="163639" y="5969"/>
                  </a:lnTo>
                  <a:lnTo>
                    <a:pt x="163703" y="19685"/>
                  </a:lnTo>
                  <a:lnTo>
                    <a:pt x="169265" y="25146"/>
                  </a:lnTo>
                  <a:lnTo>
                    <a:pt x="176098" y="25146"/>
                  </a:lnTo>
                  <a:lnTo>
                    <a:pt x="248704" y="24777"/>
                  </a:lnTo>
                  <a:lnTo>
                    <a:pt x="867257" y="24765"/>
                  </a:lnTo>
                  <a:lnTo>
                    <a:pt x="867257" y="22352"/>
                  </a:lnTo>
                  <a:close/>
                </a:path>
              </a:pathLst>
            </a:custGeom>
            <a:solidFill>
              <a:srgbClr val="E712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004429" y="711453"/>
            <a:ext cx="378714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81685" indent="-343535" algn="just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6235" algn="l"/>
              </a:tabLst>
            </a:pPr>
            <a:r>
              <a:rPr sz="2400" b="1" spc="-10" dirty="0">
                <a:latin typeface="Arial"/>
                <a:cs typeface="Arial"/>
              </a:rPr>
              <a:t>Destination-based forwarding</a:t>
            </a:r>
            <a:endParaRPr sz="2400">
              <a:latin typeface="Arial"/>
              <a:cs typeface="Arial"/>
            </a:endParaRPr>
          </a:p>
          <a:p>
            <a:pPr marL="299085" marR="5080" lvl="1" indent="-287020" algn="just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destination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3540" y="4902784"/>
            <a:ext cx="5281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0520" indent="-338455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351155" algn="l"/>
              </a:tabLst>
            </a:pPr>
            <a:r>
              <a:rPr sz="2400" b="1" dirty="0">
                <a:latin typeface="Arial"/>
                <a:cs typeface="Arial"/>
              </a:rPr>
              <a:t>Generalized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forwarding</a:t>
            </a:r>
            <a:endParaRPr sz="2400">
              <a:latin typeface="Arial"/>
              <a:cs typeface="Arial"/>
            </a:endParaRPr>
          </a:p>
          <a:p>
            <a:pPr marL="469900" marR="5080" lvl="1" indent="-45720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469265" algn="l"/>
                <a:tab pos="469900" algn="l"/>
              </a:tabLst>
            </a:pP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decisions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based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any </a:t>
            </a:r>
            <a:r>
              <a:rPr sz="2400" dirty="0">
                <a:latin typeface="Arial"/>
                <a:cs typeface="Arial"/>
              </a:rPr>
              <a:t>set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header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field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C132F4-9B71-858C-C620-EF36C526350B}"/>
              </a:ext>
            </a:extLst>
          </p:cNvPr>
          <p:cNvSpPr txBox="1"/>
          <p:nvPr/>
        </p:nvSpPr>
        <p:spPr>
          <a:xfrm>
            <a:off x="1013390" y="1981200"/>
            <a:ext cx="600356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Wireshark Lab 2 due on Wednesday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Quiz 4 also on Friday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lecture on Friday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919CD7-4AED-1AC1-A960-B21816845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1000"/>
            <a:ext cx="4329930" cy="55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EFCEF-3BC6-608A-9BBA-6A9C8D386C07}"/>
              </a:ext>
            </a:extLst>
          </p:cNvPr>
          <p:cNvSpPr/>
          <p:nvPr/>
        </p:nvSpPr>
        <p:spPr>
          <a:xfrm>
            <a:off x="10820400" y="823671"/>
            <a:ext cx="67233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45461" y="1588261"/>
            <a:ext cx="7035800" cy="1701800"/>
            <a:chOff x="2045461" y="1588261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6761" y="1922525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5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500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600" y="825500"/>
                  </a:lnTo>
                  <a:lnTo>
                    <a:pt x="1752600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86761" y="1922525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500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600" y="165100"/>
                  </a:lnTo>
                  <a:lnTo>
                    <a:pt x="1752600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5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52242" y="1977390"/>
            <a:ext cx="141986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Bit-level reception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(physical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8661" y="1909826"/>
            <a:ext cx="1625600" cy="1016000"/>
            <a:chOff x="4788661" y="1909826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4069" y="2114550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27061" y="1656842"/>
            <a:ext cx="1625600" cy="1016000"/>
            <a:chOff x="7227061" y="1656842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7239761" y="166954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9761" y="1669542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88173" y="1724659"/>
            <a:ext cx="11036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40561" y="2350261"/>
            <a:ext cx="939800" cy="330200"/>
            <a:chOff x="940561" y="2350261"/>
            <a:chExt cx="939800" cy="330200"/>
          </a:xfrm>
        </p:grpSpPr>
        <p:sp>
          <p:nvSpPr>
            <p:cNvPr id="18" name="object 18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762000" y="0"/>
                  </a:moveTo>
                  <a:lnTo>
                    <a:pt x="762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62000" y="228600"/>
                  </a:lnTo>
                  <a:lnTo>
                    <a:pt x="762000" y="304800"/>
                  </a:lnTo>
                  <a:lnTo>
                    <a:pt x="914400" y="15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76200"/>
                  </a:moveTo>
                  <a:lnTo>
                    <a:pt x="762000" y="76200"/>
                  </a:lnTo>
                  <a:lnTo>
                    <a:pt x="762000" y="0"/>
                  </a:lnTo>
                  <a:lnTo>
                    <a:pt x="914400" y="152400"/>
                  </a:lnTo>
                  <a:lnTo>
                    <a:pt x="762000" y="304800"/>
                  </a:lnTo>
                  <a:lnTo>
                    <a:pt x="762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07340" y="2020315"/>
            <a:ext cx="1332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 </a:t>
            </a:r>
            <a:r>
              <a:rPr sz="1800" spc="-10" dirty="0">
                <a:latin typeface="Arial"/>
                <a:cs typeface="Arial"/>
              </a:rPr>
              <a:t>received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379461" y="2716783"/>
          <a:ext cx="1397632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36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36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2807461" y="2261870"/>
            <a:ext cx="7011670" cy="2171700"/>
            <a:chOff x="2807461" y="2261870"/>
            <a:chExt cx="7011670" cy="2171700"/>
          </a:xfrm>
        </p:grpSpPr>
        <p:sp>
          <p:nvSpPr>
            <p:cNvPr id="23" name="object 23"/>
            <p:cNvSpPr/>
            <p:nvPr/>
          </p:nvSpPr>
          <p:spPr>
            <a:xfrm>
              <a:off x="9120377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533400" y="0"/>
                  </a:moveTo>
                  <a:lnTo>
                    <a:pt x="5334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304800"/>
                  </a:lnTo>
                  <a:lnTo>
                    <a:pt x="685800" y="1524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120377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0" y="76200"/>
                  </a:moveTo>
                  <a:lnTo>
                    <a:pt x="533400" y="76200"/>
                  </a:lnTo>
                  <a:lnTo>
                    <a:pt x="533400" y="0"/>
                  </a:lnTo>
                  <a:lnTo>
                    <a:pt x="685800" y="152400"/>
                  </a:lnTo>
                  <a:lnTo>
                    <a:pt x="533400" y="304800"/>
                  </a:lnTo>
                  <a:lnTo>
                    <a:pt x="5334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91000" y="2302382"/>
              <a:ext cx="2819400" cy="200660"/>
            </a:xfrm>
            <a:custGeom>
              <a:avLst/>
              <a:gdLst/>
              <a:ahLst/>
              <a:cxnLst/>
              <a:rect l="l" t="t" r="r" b="b"/>
              <a:pathLst>
                <a:path w="2819400" h="200660">
                  <a:moveTo>
                    <a:pt x="457200" y="114681"/>
                  </a:moveTo>
                  <a:lnTo>
                    <a:pt x="400050" y="86106"/>
                  </a:lnTo>
                  <a:lnTo>
                    <a:pt x="285750" y="28956"/>
                  </a:lnTo>
                  <a:lnTo>
                    <a:pt x="285750" y="86106"/>
                  </a:lnTo>
                  <a:lnTo>
                    <a:pt x="0" y="86106"/>
                  </a:lnTo>
                  <a:lnTo>
                    <a:pt x="0" y="143256"/>
                  </a:lnTo>
                  <a:lnTo>
                    <a:pt x="285750" y="143256"/>
                  </a:lnTo>
                  <a:lnTo>
                    <a:pt x="285750" y="200406"/>
                  </a:lnTo>
                  <a:lnTo>
                    <a:pt x="400050" y="143256"/>
                  </a:lnTo>
                  <a:lnTo>
                    <a:pt x="457200" y="114681"/>
                  </a:lnTo>
                  <a:close/>
                </a:path>
                <a:path w="2819400" h="200660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20161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302513" y="0"/>
                  </a:moveTo>
                  <a:lnTo>
                    <a:pt x="0" y="302513"/>
                  </a:lnTo>
                  <a:lnTo>
                    <a:pt x="151256" y="302513"/>
                  </a:lnTo>
                  <a:lnTo>
                    <a:pt x="151256" y="1078991"/>
                  </a:lnTo>
                  <a:lnTo>
                    <a:pt x="453771" y="1078991"/>
                  </a:lnTo>
                  <a:lnTo>
                    <a:pt x="453771" y="302513"/>
                  </a:lnTo>
                  <a:lnTo>
                    <a:pt x="605027" y="30251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20161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151256" y="1078991"/>
                  </a:moveTo>
                  <a:lnTo>
                    <a:pt x="151256" y="302513"/>
                  </a:lnTo>
                  <a:lnTo>
                    <a:pt x="0" y="302513"/>
                  </a:lnTo>
                  <a:lnTo>
                    <a:pt x="302513" y="0"/>
                  </a:lnTo>
                  <a:lnTo>
                    <a:pt x="605027" y="302513"/>
                  </a:lnTo>
                  <a:lnTo>
                    <a:pt x="453771" y="302513"/>
                  </a:lnTo>
                  <a:lnTo>
                    <a:pt x="453771" y="1078991"/>
                  </a:lnTo>
                  <a:lnTo>
                    <a:pt x="151256" y="10789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99710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302513" y="0"/>
                  </a:moveTo>
                  <a:lnTo>
                    <a:pt x="0" y="302513"/>
                  </a:lnTo>
                  <a:lnTo>
                    <a:pt x="151256" y="302513"/>
                  </a:lnTo>
                  <a:lnTo>
                    <a:pt x="151256" y="1078991"/>
                  </a:lnTo>
                  <a:lnTo>
                    <a:pt x="453770" y="1078991"/>
                  </a:lnTo>
                  <a:lnTo>
                    <a:pt x="453770" y="302513"/>
                  </a:lnTo>
                  <a:lnTo>
                    <a:pt x="605027" y="302513"/>
                  </a:lnTo>
                  <a:lnTo>
                    <a:pt x="30251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99710" y="3341370"/>
              <a:ext cx="605155" cy="1079500"/>
            </a:xfrm>
            <a:custGeom>
              <a:avLst/>
              <a:gdLst/>
              <a:ahLst/>
              <a:cxnLst/>
              <a:rect l="l" t="t" r="r" b="b"/>
              <a:pathLst>
                <a:path w="605154" h="1079500">
                  <a:moveTo>
                    <a:pt x="151256" y="1078991"/>
                  </a:moveTo>
                  <a:lnTo>
                    <a:pt x="151256" y="302513"/>
                  </a:lnTo>
                  <a:lnTo>
                    <a:pt x="0" y="302513"/>
                  </a:lnTo>
                  <a:lnTo>
                    <a:pt x="302513" y="0"/>
                  </a:lnTo>
                  <a:lnTo>
                    <a:pt x="605027" y="302513"/>
                  </a:lnTo>
                  <a:lnTo>
                    <a:pt x="453770" y="302513"/>
                  </a:lnTo>
                  <a:lnTo>
                    <a:pt x="453770" y="1078991"/>
                  </a:lnTo>
                  <a:lnTo>
                    <a:pt x="151256" y="10789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25561" y="3412998"/>
              <a:ext cx="605155" cy="927100"/>
            </a:xfrm>
            <a:custGeom>
              <a:avLst/>
              <a:gdLst/>
              <a:ahLst/>
              <a:cxnLst/>
              <a:rect l="l" t="t" r="r" b="b"/>
              <a:pathLst>
                <a:path w="605154" h="927100">
                  <a:moveTo>
                    <a:pt x="302514" y="0"/>
                  </a:moveTo>
                  <a:lnTo>
                    <a:pt x="0" y="302513"/>
                  </a:lnTo>
                  <a:lnTo>
                    <a:pt x="151257" y="302513"/>
                  </a:lnTo>
                  <a:lnTo>
                    <a:pt x="151257" y="926591"/>
                  </a:lnTo>
                  <a:lnTo>
                    <a:pt x="453771" y="926591"/>
                  </a:lnTo>
                  <a:lnTo>
                    <a:pt x="453771" y="302513"/>
                  </a:lnTo>
                  <a:lnTo>
                    <a:pt x="605028" y="302513"/>
                  </a:lnTo>
                  <a:lnTo>
                    <a:pt x="30251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925561" y="3412998"/>
              <a:ext cx="605155" cy="927100"/>
            </a:xfrm>
            <a:custGeom>
              <a:avLst/>
              <a:gdLst/>
              <a:ahLst/>
              <a:cxnLst/>
              <a:rect l="l" t="t" r="r" b="b"/>
              <a:pathLst>
                <a:path w="605154" h="927100">
                  <a:moveTo>
                    <a:pt x="151257" y="926591"/>
                  </a:moveTo>
                  <a:lnTo>
                    <a:pt x="151257" y="302513"/>
                  </a:lnTo>
                  <a:lnTo>
                    <a:pt x="0" y="302513"/>
                  </a:lnTo>
                  <a:lnTo>
                    <a:pt x="302514" y="0"/>
                  </a:lnTo>
                  <a:lnTo>
                    <a:pt x="605028" y="302513"/>
                  </a:lnTo>
                  <a:lnTo>
                    <a:pt x="453771" y="302513"/>
                  </a:lnTo>
                  <a:lnTo>
                    <a:pt x="453771" y="926591"/>
                  </a:lnTo>
                  <a:lnTo>
                    <a:pt x="151257" y="926591"/>
                  </a:lnTo>
                  <a:close/>
                </a:path>
              </a:pathLst>
            </a:custGeom>
            <a:ln w="25400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056246" y="285546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33" name="object 33"/>
          <p:cNvSpPr txBox="1"/>
          <p:nvPr/>
        </p:nvSpPr>
        <p:spPr>
          <a:xfrm>
            <a:off x="8812530" y="286740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74394" y="4488307"/>
            <a:ext cx="2218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Such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wire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air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691634" y="4495876"/>
            <a:ext cx="176593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Next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 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OSI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Ex.</a:t>
            </a:r>
            <a:r>
              <a:rPr sz="1800" spc="-10" dirty="0">
                <a:latin typeface="Arial"/>
                <a:cs typeface="Arial"/>
              </a:rPr>
              <a:t> Ethernet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44257" y="4556886"/>
            <a:ext cx="439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Evaluate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values,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lookup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output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forwarding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table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memory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44257" y="5313375"/>
            <a:ext cx="4610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Queueing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occur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arrive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faster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"/>
                <a:cs typeface="Arial"/>
              </a:rPr>
              <a:t>than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rate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switching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86009" y="2255901"/>
            <a:ext cx="185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“Switching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98975" y="923671"/>
            <a:ext cx="16979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INPUT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D0851A5F-4F53-819D-54AF-6E2555B1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9109">
            <a:off x="10081703" y="664140"/>
            <a:ext cx="1471200" cy="14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Router</a:t>
            </a:r>
            <a:r>
              <a:rPr sz="2400" spc="-25" dirty="0"/>
              <a:t> </a:t>
            </a:r>
            <a:r>
              <a:rPr sz="2400" dirty="0"/>
              <a:t>Architecture</a:t>
            </a:r>
            <a:r>
              <a:rPr sz="2400" spc="-30" dirty="0"/>
              <a:t> </a:t>
            </a:r>
            <a:r>
              <a:rPr sz="2400" spc="-10" dirty="0"/>
              <a:t>Overview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045461" y="1588261"/>
            <a:ext cx="7035800" cy="1701800"/>
            <a:chOff x="2045461" y="1588261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8161" y="1600961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1333" y="1668017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5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500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600" y="825500"/>
                  </a:lnTo>
                  <a:lnTo>
                    <a:pt x="1752600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91333" y="1668017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500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600" y="165100"/>
                  </a:lnTo>
                  <a:lnTo>
                    <a:pt x="1752600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5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04948" y="1860930"/>
            <a:ext cx="13233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Storing,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ready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788661" y="1909826"/>
            <a:ext cx="1625600" cy="1016000"/>
            <a:chOff x="4788661" y="1909826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01361" y="1922526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4069" y="2114550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65161" y="1960117"/>
            <a:ext cx="1625600" cy="1016000"/>
            <a:chOff x="7265161" y="1960117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7277861" y="19728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77861" y="19728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40573" y="2303145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191000" y="2261870"/>
            <a:ext cx="5628005" cy="330200"/>
            <a:chOff x="4191000" y="2261870"/>
            <a:chExt cx="5628005" cy="330200"/>
          </a:xfrm>
        </p:grpSpPr>
        <p:sp>
          <p:nvSpPr>
            <p:cNvPr id="18" name="object 18"/>
            <p:cNvSpPr/>
            <p:nvPr/>
          </p:nvSpPr>
          <p:spPr>
            <a:xfrm>
              <a:off x="9120378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533400" y="0"/>
                  </a:moveTo>
                  <a:lnTo>
                    <a:pt x="5334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533400" y="228600"/>
                  </a:lnTo>
                  <a:lnTo>
                    <a:pt x="533400" y="304800"/>
                  </a:lnTo>
                  <a:lnTo>
                    <a:pt x="685800" y="1524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120378" y="2274570"/>
              <a:ext cx="685800" cy="304800"/>
            </a:xfrm>
            <a:custGeom>
              <a:avLst/>
              <a:gdLst/>
              <a:ahLst/>
              <a:cxnLst/>
              <a:rect l="l" t="t" r="r" b="b"/>
              <a:pathLst>
                <a:path w="685800" h="304800">
                  <a:moveTo>
                    <a:pt x="0" y="76200"/>
                  </a:moveTo>
                  <a:lnTo>
                    <a:pt x="533400" y="76200"/>
                  </a:lnTo>
                  <a:lnTo>
                    <a:pt x="533400" y="0"/>
                  </a:lnTo>
                  <a:lnTo>
                    <a:pt x="685800" y="152400"/>
                  </a:lnTo>
                  <a:lnTo>
                    <a:pt x="533400" y="304800"/>
                  </a:lnTo>
                  <a:lnTo>
                    <a:pt x="5334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000" y="2302382"/>
              <a:ext cx="2819400" cy="200660"/>
            </a:xfrm>
            <a:custGeom>
              <a:avLst/>
              <a:gdLst/>
              <a:ahLst/>
              <a:cxnLst/>
              <a:rect l="l" t="t" r="r" b="b"/>
              <a:pathLst>
                <a:path w="2819400" h="200660">
                  <a:moveTo>
                    <a:pt x="457200" y="114681"/>
                  </a:moveTo>
                  <a:lnTo>
                    <a:pt x="400050" y="86106"/>
                  </a:lnTo>
                  <a:lnTo>
                    <a:pt x="285750" y="28956"/>
                  </a:lnTo>
                  <a:lnTo>
                    <a:pt x="285750" y="86106"/>
                  </a:lnTo>
                  <a:lnTo>
                    <a:pt x="0" y="86106"/>
                  </a:lnTo>
                  <a:lnTo>
                    <a:pt x="0" y="143256"/>
                  </a:lnTo>
                  <a:lnTo>
                    <a:pt x="285750" y="143256"/>
                  </a:lnTo>
                  <a:lnTo>
                    <a:pt x="285750" y="200406"/>
                  </a:lnTo>
                  <a:lnTo>
                    <a:pt x="400050" y="143256"/>
                  </a:lnTo>
                  <a:lnTo>
                    <a:pt x="457200" y="114681"/>
                  </a:lnTo>
                  <a:close/>
                </a:path>
                <a:path w="2819400" h="200660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40561" y="2350261"/>
            <a:ext cx="939800" cy="330200"/>
            <a:chOff x="940561" y="2350261"/>
            <a:chExt cx="939800" cy="330200"/>
          </a:xfrm>
        </p:grpSpPr>
        <p:sp>
          <p:nvSpPr>
            <p:cNvPr id="22" name="object 22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762000" y="0"/>
                  </a:moveTo>
                  <a:lnTo>
                    <a:pt x="762000" y="76200"/>
                  </a:lnTo>
                  <a:lnTo>
                    <a:pt x="0" y="76200"/>
                  </a:lnTo>
                  <a:lnTo>
                    <a:pt x="0" y="228600"/>
                  </a:lnTo>
                  <a:lnTo>
                    <a:pt x="762000" y="228600"/>
                  </a:lnTo>
                  <a:lnTo>
                    <a:pt x="762000" y="304800"/>
                  </a:lnTo>
                  <a:lnTo>
                    <a:pt x="914400" y="15240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3261" y="2362961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76200"/>
                  </a:moveTo>
                  <a:lnTo>
                    <a:pt x="762000" y="76200"/>
                  </a:lnTo>
                  <a:lnTo>
                    <a:pt x="762000" y="0"/>
                  </a:lnTo>
                  <a:lnTo>
                    <a:pt x="914400" y="152400"/>
                  </a:lnTo>
                  <a:lnTo>
                    <a:pt x="762000" y="304800"/>
                  </a:lnTo>
                  <a:lnTo>
                    <a:pt x="7620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3863" y="2008123"/>
            <a:ext cx="185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“Switching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Fabric”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2478277" y="2732023"/>
          <a:ext cx="1398904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2154682" y="2870708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10965" y="2882646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986009" y="2255901"/>
            <a:ext cx="145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destination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98975" y="923671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OUTPUT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FC02844-7CFC-A8CB-75B0-324BD44C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9109">
            <a:off x="556037" y="937418"/>
            <a:ext cx="975648" cy="97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74973" y="1710563"/>
          <a:ext cx="59690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3479672" y="134912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0782" y="712978"/>
            <a:ext cx="44773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Connection-</a:t>
            </a:r>
            <a:r>
              <a:rPr sz="1800" spc="-20" dirty="0">
                <a:latin typeface="Arial"/>
                <a:cs typeface="Arial"/>
              </a:rPr>
              <a:t>less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does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startup,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Has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destination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33800" y="3567684"/>
            <a:ext cx="4890770" cy="593752"/>
          </a:xfrm>
          <a:prstGeom prst="rect">
            <a:avLst/>
          </a:prstGeom>
          <a:ln w="76200">
            <a:solidFill>
              <a:srgbClr val="943735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table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could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very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big…</a:t>
            </a:r>
            <a:endParaRPr sz="18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 need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32/</a:t>
            </a:r>
            <a:r>
              <a:rPr lang="en-US" sz="1800" dirty="0">
                <a:latin typeface="Arial"/>
                <a:cs typeface="Arial"/>
              </a:rPr>
              <a:t>128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memory</a:t>
            </a:r>
            <a:r>
              <a:rPr sz="1800" spc="-20" dirty="0">
                <a:latin typeface="Arial"/>
                <a:cs typeface="Arial"/>
              </a:rPr>
              <a:t> each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47818" y="914400"/>
            <a:ext cx="2286000" cy="5333239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474973" y="1710563"/>
          <a:ext cx="5969000" cy="1481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5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5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479672" y="1349121"/>
            <a:ext cx="144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Routing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40782" y="712978"/>
            <a:ext cx="44773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Arial"/>
                <a:cs typeface="Arial"/>
              </a:rPr>
              <a:t>Connection-</a:t>
            </a:r>
            <a:r>
              <a:rPr sz="1800" spc="-20" dirty="0">
                <a:latin typeface="Arial"/>
                <a:cs typeface="Arial"/>
              </a:rPr>
              <a:t>less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does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require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startup,</a:t>
            </a:r>
            <a:endParaRPr sz="18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latin typeface="Arial"/>
                <a:cs typeface="Arial"/>
              </a:rPr>
              <a:t>Has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idea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where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destination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38C1E3C-0778-233D-C22C-1487363C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838" y="3665983"/>
            <a:ext cx="3869417" cy="21383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0B559B7-C6C0-FF7A-B362-307890BF57E0}"/>
              </a:ext>
            </a:extLst>
          </p:cNvPr>
          <p:cNvSpPr txBox="1"/>
          <p:nvPr/>
        </p:nvSpPr>
        <p:spPr>
          <a:xfrm>
            <a:off x="9688106" y="2173830"/>
            <a:ext cx="176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Ranges of IP Addresses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827FD-8460-2E75-6A8B-B67F37C56E89}"/>
              </a:ext>
            </a:extLst>
          </p:cNvPr>
          <p:cNvSpPr txBox="1"/>
          <p:nvPr/>
        </p:nvSpPr>
        <p:spPr>
          <a:xfrm>
            <a:off x="9360465" y="4373593"/>
            <a:ext cx="176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Prefix of IP addresses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2983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1264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>
              <a:latin typeface="Trebuchet MS"/>
              <a:cs typeface="Trebuchet MS"/>
            </a:endParaRPr>
          </a:p>
          <a:p>
            <a:pPr marL="364490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0088" y="5726366"/>
            <a:ext cx="2266315" cy="425450"/>
          </a:xfrm>
          <a:custGeom>
            <a:avLst/>
            <a:gdLst/>
            <a:ahLst/>
            <a:cxnLst/>
            <a:rect l="l" t="t" r="r" b="b"/>
            <a:pathLst>
              <a:path w="2266315" h="425450">
                <a:moveTo>
                  <a:pt x="2266188" y="0"/>
                </a:moveTo>
                <a:lnTo>
                  <a:pt x="0" y="0"/>
                </a:lnTo>
                <a:lnTo>
                  <a:pt x="0" y="425196"/>
                </a:lnTo>
                <a:lnTo>
                  <a:pt x="2266188" y="425196"/>
                </a:lnTo>
                <a:lnTo>
                  <a:pt x="226618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6126" y="5758992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070088" y="5804403"/>
            <a:ext cx="2279015" cy="3473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20"/>
              </a:lnSpc>
            </a:pPr>
            <a:r>
              <a:rPr sz="2400" spc="-20" dirty="0">
                <a:latin typeface="Arial"/>
                <a:cs typeface="Arial"/>
              </a:rPr>
              <a:t>11000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10101010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5426150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0088" y="5471248"/>
            <a:ext cx="2266315" cy="3333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2400" spc="-20" dirty="0">
                <a:latin typeface="Arial"/>
                <a:cs typeface="Arial"/>
              </a:rPr>
              <a:t>10110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10100001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4579" y="5399328"/>
            <a:ext cx="171513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13700"/>
              </a:lnSpc>
              <a:spcBef>
                <a:spcPts val="100"/>
              </a:spcBef>
            </a:pP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CC0000"/>
                </a:solidFill>
                <a:latin typeface="Trebuchet MS"/>
                <a:cs typeface="Trebuchet MS"/>
              </a:rPr>
              <a:t>interface? </a:t>
            </a: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CC0000"/>
                </a:solidFill>
                <a:latin typeface="Trebuchet MS"/>
                <a:cs typeface="Trebuchet MS"/>
              </a:rPr>
              <a:t>interface?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6090"/>
              </p:ext>
            </p:extLst>
          </p:nvPr>
        </p:nvGraphicFramePr>
        <p:xfrm>
          <a:off x="3346450" y="2025650"/>
          <a:ext cx="752983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1264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 dirty="0">
              <a:latin typeface="Trebuchet MS"/>
              <a:cs typeface="Trebuchet MS"/>
            </a:endParaRPr>
          </a:p>
          <a:p>
            <a:pPr marL="364490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examples: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0088" y="5726366"/>
            <a:ext cx="2266315" cy="425450"/>
          </a:xfrm>
          <a:custGeom>
            <a:avLst/>
            <a:gdLst/>
            <a:ahLst/>
            <a:cxnLst/>
            <a:rect l="l" t="t" r="r" b="b"/>
            <a:pathLst>
              <a:path w="2266315" h="425450">
                <a:moveTo>
                  <a:pt x="2266188" y="0"/>
                </a:moveTo>
                <a:lnTo>
                  <a:pt x="0" y="0"/>
                </a:lnTo>
                <a:lnTo>
                  <a:pt x="0" y="425196"/>
                </a:lnTo>
                <a:lnTo>
                  <a:pt x="2266188" y="425196"/>
                </a:lnTo>
                <a:lnTo>
                  <a:pt x="226618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6126" y="5758992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070088" y="5804403"/>
            <a:ext cx="2279015" cy="3473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20"/>
              </a:lnSpc>
            </a:pPr>
            <a:r>
              <a:rPr sz="2400" spc="-20" dirty="0">
                <a:latin typeface="Arial"/>
                <a:cs typeface="Arial"/>
              </a:rPr>
              <a:t>11000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10101010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5426150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0088" y="5471248"/>
            <a:ext cx="2266315" cy="3333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2400" spc="-20" dirty="0">
                <a:latin typeface="Arial"/>
                <a:cs typeface="Arial"/>
              </a:rPr>
              <a:t>10110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10100001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4579" y="5399328"/>
            <a:ext cx="171513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13700"/>
              </a:lnSpc>
              <a:spcBef>
                <a:spcPts val="100"/>
              </a:spcBef>
            </a:pP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CC0000"/>
                </a:solidFill>
                <a:latin typeface="Trebuchet MS"/>
                <a:cs typeface="Trebuchet MS"/>
              </a:rPr>
              <a:t>interface? </a:t>
            </a: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CC0000"/>
                </a:solidFill>
                <a:latin typeface="Trebuchet MS"/>
                <a:cs typeface="Trebuchet MS"/>
              </a:rPr>
              <a:t>interface?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BF0ADD-395C-9829-45FE-2FF8E23E4369}"/>
              </a:ext>
            </a:extLst>
          </p:cNvPr>
          <p:cNvSpPr/>
          <p:nvPr/>
        </p:nvSpPr>
        <p:spPr>
          <a:xfrm>
            <a:off x="4680533" y="5476898"/>
            <a:ext cx="371353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63D8E-F20B-7AB5-9792-82A72708673D}"/>
              </a:ext>
            </a:extLst>
          </p:cNvPr>
          <p:cNvSpPr/>
          <p:nvPr/>
        </p:nvSpPr>
        <p:spPr>
          <a:xfrm>
            <a:off x="3431794" y="2423410"/>
            <a:ext cx="258800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59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2983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1264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>
              <a:latin typeface="Trebuchet MS"/>
              <a:cs typeface="Trebuchet MS"/>
            </a:endParaRPr>
          </a:p>
          <a:p>
            <a:pPr marL="364490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examples: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0088" y="5726366"/>
            <a:ext cx="2266315" cy="425450"/>
          </a:xfrm>
          <a:custGeom>
            <a:avLst/>
            <a:gdLst/>
            <a:ahLst/>
            <a:cxnLst/>
            <a:rect l="l" t="t" r="r" b="b"/>
            <a:pathLst>
              <a:path w="2266315" h="425450">
                <a:moveTo>
                  <a:pt x="2266188" y="0"/>
                </a:moveTo>
                <a:lnTo>
                  <a:pt x="0" y="0"/>
                </a:lnTo>
                <a:lnTo>
                  <a:pt x="0" y="425196"/>
                </a:lnTo>
                <a:lnTo>
                  <a:pt x="2266188" y="425196"/>
                </a:lnTo>
                <a:lnTo>
                  <a:pt x="226618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6126" y="5758992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070088" y="5804403"/>
            <a:ext cx="2279015" cy="3473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20"/>
              </a:lnSpc>
            </a:pPr>
            <a:r>
              <a:rPr sz="2400" spc="-20" dirty="0">
                <a:latin typeface="Arial"/>
                <a:cs typeface="Arial"/>
              </a:rPr>
              <a:t>11000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10101010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5426150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0088" y="5471248"/>
            <a:ext cx="2266315" cy="3333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2400" spc="-20" dirty="0">
                <a:latin typeface="Arial"/>
                <a:cs typeface="Arial"/>
              </a:rPr>
              <a:t>10110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10100001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4579" y="5399328"/>
            <a:ext cx="171513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13700"/>
              </a:lnSpc>
              <a:spcBef>
                <a:spcPts val="100"/>
              </a:spcBef>
            </a:pP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CC0000"/>
                </a:solidFill>
                <a:latin typeface="Trebuchet MS"/>
                <a:cs typeface="Trebuchet MS"/>
              </a:rPr>
              <a:t>interface? </a:t>
            </a: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CC0000"/>
                </a:solidFill>
                <a:latin typeface="Trebuchet MS"/>
                <a:cs typeface="Trebuchet MS"/>
              </a:rPr>
              <a:t>interface?</a:t>
            </a:r>
            <a:endParaRPr sz="2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16186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2983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1264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 dirty="0">
              <a:latin typeface="Trebuchet MS"/>
              <a:cs typeface="Trebuchet MS"/>
            </a:endParaRPr>
          </a:p>
          <a:p>
            <a:pPr marL="364490">
              <a:lnSpc>
                <a:spcPct val="100000"/>
              </a:lnSpc>
              <a:spcBef>
                <a:spcPts val="865"/>
              </a:spcBef>
            </a:pPr>
            <a:r>
              <a:rPr sz="2000" spc="-10" dirty="0">
                <a:solidFill>
                  <a:srgbClr val="000099"/>
                </a:solidFill>
                <a:latin typeface="Arial"/>
                <a:cs typeface="Arial"/>
              </a:rPr>
              <a:t>examples: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70088" y="5726366"/>
            <a:ext cx="2266315" cy="425450"/>
          </a:xfrm>
          <a:custGeom>
            <a:avLst/>
            <a:gdLst/>
            <a:ahLst/>
            <a:cxnLst/>
            <a:rect l="l" t="t" r="r" b="b"/>
            <a:pathLst>
              <a:path w="2266315" h="425450">
                <a:moveTo>
                  <a:pt x="2266188" y="0"/>
                </a:moveTo>
                <a:lnTo>
                  <a:pt x="0" y="0"/>
                </a:lnTo>
                <a:lnTo>
                  <a:pt x="0" y="425196"/>
                </a:lnTo>
                <a:lnTo>
                  <a:pt x="2266188" y="425196"/>
                </a:lnTo>
                <a:lnTo>
                  <a:pt x="2266188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56126" y="5758992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8070088" y="5804403"/>
            <a:ext cx="2279015" cy="34734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620"/>
              </a:lnSpc>
            </a:pPr>
            <a:r>
              <a:rPr sz="2400" spc="-20" dirty="0">
                <a:latin typeface="Arial"/>
                <a:cs typeface="Arial"/>
              </a:rPr>
              <a:t>11000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10101010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1775" y="5426150"/>
            <a:ext cx="4027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9470" algn="l"/>
              </a:tabLst>
            </a:pPr>
            <a:r>
              <a:rPr sz="2400" dirty="0">
                <a:latin typeface="Arial"/>
                <a:cs typeface="Arial"/>
              </a:rPr>
              <a:t>DA: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11001000</a:t>
            </a:r>
            <a:r>
              <a:rPr sz="2400" dirty="0">
                <a:latin typeface="Arial"/>
                <a:cs typeface="Arial"/>
              </a:rPr>
              <a:t>	</a:t>
            </a:r>
            <a:r>
              <a:rPr sz="2400" spc="-45" dirty="0">
                <a:latin typeface="Arial"/>
                <a:cs typeface="Arial"/>
              </a:rPr>
              <a:t>00010111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70088" y="5471248"/>
            <a:ext cx="2266315" cy="333375"/>
          </a:xfrm>
          <a:prstGeom prst="rect">
            <a:avLst/>
          </a:prstGeom>
          <a:solidFill>
            <a:srgbClr val="00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2400" spc="-20" dirty="0">
                <a:latin typeface="Arial"/>
                <a:cs typeface="Arial"/>
              </a:rPr>
              <a:t>10110</a:t>
            </a:r>
            <a:r>
              <a:rPr sz="2400" spc="-1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10100001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4579" y="5399328"/>
            <a:ext cx="1715135" cy="71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13700"/>
              </a:lnSpc>
              <a:spcBef>
                <a:spcPts val="100"/>
              </a:spcBef>
            </a:pP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CC0000"/>
                </a:solidFill>
                <a:latin typeface="Trebuchet MS"/>
                <a:cs typeface="Trebuchet MS"/>
              </a:rPr>
              <a:t>interface? </a:t>
            </a:r>
            <a:r>
              <a:rPr sz="2000" spc="-105" dirty="0">
                <a:solidFill>
                  <a:srgbClr val="CC0000"/>
                </a:solidFill>
                <a:latin typeface="Trebuchet MS"/>
                <a:cs typeface="Trebuchet MS"/>
              </a:rPr>
              <a:t>which</a:t>
            </a:r>
            <a:r>
              <a:rPr sz="2000" spc="-45" dirty="0">
                <a:solidFill>
                  <a:srgbClr val="CC0000"/>
                </a:solidFill>
                <a:latin typeface="Trebuchet MS"/>
                <a:cs typeface="Trebuchet MS"/>
              </a:rPr>
              <a:t> </a:t>
            </a:r>
            <a:r>
              <a:rPr sz="2000" spc="-125" dirty="0">
                <a:solidFill>
                  <a:srgbClr val="CC0000"/>
                </a:solidFill>
                <a:latin typeface="Trebuchet MS"/>
                <a:cs typeface="Trebuchet MS"/>
              </a:rPr>
              <a:t>interface?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BF0ADD-395C-9829-45FE-2FF8E23E4369}"/>
              </a:ext>
            </a:extLst>
          </p:cNvPr>
          <p:cNvSpPr/>
          <p:nvPr/>
        </p:nvSpPr>
        <p:spPr>
          <a:xfrm>
            <a:off x="4668469" y="5813348"/>
            <a:ext cx="4246931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63D8E-F20B-7AB5-9792-82A72708673D}"/>
              </a:ext>
            </a:extLst>
          </p:cNvPr>
          <p:cNvSpPr/>
          <p:nvPr/>
        </p:nvSpPr>
        <p:spPr>
          <a:xfrm>
            <a:off x="3366502" y="2798953"/>
            <a:ext cx="2958097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00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Forwarding</a:t>
            </a:r>
            <a:r>
              <a:rPr sz="2400" spc="5" dirty="0"/>
              <a:t> </a:t>
            </a:r>
            <a:r>
              <a:rPr sz="2400" spc="-10" dirty="0"/>
              <a:t>Techniques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57809" y="2807461"/>
            <a:ext cx="1625600" cy="1016000"/>
            <a:chOff x="257809" y="2807461"/>
            <a:chExt cx="1625600" cy="1016000"/>
          </a:xfrm>
        </p:grpSpPr>
        <p:sp>
          <p:nvSpPr>
            <p:cNvPr id="4" name="object 4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099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099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509" y="2820161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099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099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8566" y="2875915"/>
            <a:ext cx="11036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Lookup, forwarding, queueing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10209" y="3868165"/>
          <a:ext cx="1405251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5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664" y="40067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897" y="401853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9833" y="991361"/>
            <a:ext cx="2286000" cy="4648200"/>
          </a:xfrm>
          <a:custGeom>
            <a:avLst/>
            <a:gdLst/>
            <a:ahLst/>
            <a:cxnLst/>
            <a:rect l="l" t="t" r="r" b="b"/>
            <a:pathLst>
              <a:path w="2286000" h="4648200">
                <a:moveTo>
                  <a:pt x="2286000" y="4648200"/>
                </a:moveTo>
                <a:lnTo>
                  <a:pt x="2210841" y="4647794"/>
                </a:lnTo>
                <a:lnTo>
                  <a:pt x="2136981" y="4646594"/>
                </a:lnTo>
                <a:lnTo>
                  <a:pt x="2064571" y="4644626"/>
                </a:lnTo>
                <a:lnTo>
                  <a:pt x="1993761" y="4641913"/>
                </a:lnTo>
                <a:lnTo>
                  <a:pt x="1924702" y="4638482"/>
                </a:lnTo>
                <a:lnTo>
                  <a:pt x="1857544" y="4634358"/>
                </a:lnTo>
                <a:lnTo>
                  <a:pt x="1792437" y="4629565"/>
                </a:lnTo>
                <a:lnTo>
                  <a:pt x="1729533" y="4624129"/>
                </a:lnTo>
                <a:lnTo>
                  <a:pt x="1668982" y="4618075"/>
                </a:lnTo>
                <a:lnTo>
                  <a:pt x="1610935" y="4611428"/>
                </a:lnTo>
                <a:lnTo>
                  <a:pt x="1555541" y="4604214"/>
                </a:lnTo>
                <a:lnTo>
                  <a:pt x="1502952" y="4596457"/>
                </a:lnTo>
                <a:lnTo>
                  <a:pt x="1453317" y="4588183"/>
                </a:lnTo>
                <a:lnTo>
                  <a:pt x="1406789" y="4579416"/>
                </a:lnTo>
                <a:lnTo>
                  <a:pt x="1363516" y="4570183"/>
                </a:lnTo>
                <a:lnTo>
                  <a:pt x="1323650" y="4560508"/>
                </a:lnTo>
                <a:lnTo>
                  <a:pt x="1254741" y="4539932"/>
                </a:lnTo>
                <a:lnTo>
                  <a:pt x="1201265" y="4517891"/>
                </a:lnTo>
                <a:lnTo>
                  <a:pt x="1164427" y="4494587"/>
                </a:lnTo>
                <a:lnTo>
                  <a:pt x="1143000" y="4457700"/>
                </a:lnTo>
                <a:lnTo>
                  <a:pt x="1143000" y="2514600"/>
                </a:lnTo>
                <a:lnTo>
                  <a:pt x="1140569" y="2502080"/>
                </a:lnTo>
                <a:lnTo>
                  <a:pt x="1105308" y="2465915"/>
                </a:lnTo>
                <a:lnTo>
                  <a:pt x="1060000" y="2443217"/>
                </a:lnTo>
                <a:lnTo>
                  <a:pt x="998657" y="2421883"/>
                </a:lnTo>
                <a:lnTo>
                  <a:pt x="922483" y="2402116"/>
                </a:lnTo>
                <a:lnTo>
                  <a:pt x="879210" y="2392883"/>
                </a:lnTo>
                <a:lnTo>
                  <a:pt x="832682" y="2384116"/>
                </a:lnTo>
                <a:lnTo>
                  <a:pt x="783047" y="2375842"/>
                </a:lnTo>
                <a:lnTo>
                  <a:pt x="730458" y="2368085"/>
                </a:lnTo>
                <a:lnTo>
                  <a:pt x="675064" y="2360871"/>
                </a:lnTo>
                <a:lnTo>
                  <a:pt x="617017" y="2354224"/>
                </a:lnTo>
                <a:lnTo>
                  <a:pt x="556466" y="2348170"/>
                </a:lnTo>
                <a:lnTo>
                  <a:pt x="493562" y="2342734"/>
                </a:lnTo>
                <a:lnTo>
                  <a:pt x="428455" y="2337941"/>
                </a:lnTo>
                <a:lnTo>
                  <a:pt x="361297" y="2333817"/>
                </a:lnTo>
                <a:lnTo>
                  <a:pt x="292238" y="2330386"/>
                </a:lnTo>
                <a:lnTo>
                  <a:pt x="221428" y="2327673"/>
                </a:lnTo>
                <a:lnTo>
                  <a:pt x="149018" y="2325705"/>
                </a:lnTo>
                <a:lnTo>
                  <a:pt x="75158" y="2324505"/>
                </a:lnTo>
                <a:lnTo>
                  <a:pt x="0" y="2324100"/>
                </a:lnTo>
                <a:lnTo>
                  <a:pt x="75158" y="2323694"/>
                </a:lnTo>
                <a:lnTo>
                  <a:pt x="149018" y="2322494"/>
                </a:lnTo>
                <a:lnTo>
                  <a:pt x="221428" y="2320526"/>
                </a:lnTo>
                <a:lnTo>
                  <a:pt x="292238" y="2317813"/>
                </a:lnTo>
                <a:lnTo>
                  <a:pt x="361297" y="2314382"/>
                </a:lnTo>
                <a:lnTo>
                  <a:pt x="428455" y="2310258"/>
                </a:lnTo>
                <a:lnTo>
                  <a:pt x="493562" y="2305465"/>
                </a:lnTo>
                <a:lnTo>
                  <a:pt x="556466" y="2300029"/>
                </a:lnTo>
                <a:lnTo>
                  <a:pt x="617017" y="2293975"/>
                </a:lnTo>
                <a:lnTo>
                  <a:pt x="675064" y="2287328"/>
                </a:lnTo>
                <a:lnTo>
                  <a:pt x="730458" y="2280114"/>
                </a:lnTo>
                <a:lnTo>
                  <a:pt x="783047" y="2272357"/>
                </a:lnTo>
                <a:lnTo>
                  <a:pt x="832682" y="2264083"/>
                </a:lnTo>
                <a:lnTo>
                  <a:pt x="879210" y="2255316"/>
                </a:lnTo>
                <a:lnTo>
                  <a:pt x="922483" y="2246083"/>
                </a:lnTo>
                <a:lnTo>
                  <a:pt x="962349" y="2236408"/>
                </a:lnTo>
                <a:lnTo>
                  <a:pt x="1031258" y="2215832"/>
                </a:lnTo>
                <a:lnTo>
                  <a:pt x="1084734" y="2193791"/>
                </a:lnTo>
                <a:lnTo>
                  <a:pt x="1121572" y="2170487"/>
                </a:lnTo>
                <a:lnTo>
                  <a:pt x="1143000" y="2133600"/>
                </a:lnTo>
                <a:lnTo>
                  <a:pt x="1143000" y="190500"/>
                </a:lnTo>
                <a:lnTo>
                  <a:pt x="1145430" y="177980"/>
                </a:lnTo>
                <a:lnTo>
                  <a:pt x="1180691" y="141815"/>
                </a:lnTo>
                <a:lnTo>
                  <a:pt x="1225999" y="119117"/>
                </a:lnTo>
                <a:lnTo>
                  <a:pt x="1287342" y="97783"/>
                </a:lnTo>
                <a:lnTo>
                  <a:pt x="1363516" y="78016"/>
                </a:lnTo>
                <a:lnTo>
                  <a:pt x="1406789" y="68783"/>
                </a:lnTo>
                <a:lnTo>
                  <a:pt x="1453317" y="60016"/>
                </a:lnTo>
                <a:lnTo>
                  <a:pt x="1502952" y="51742"/>
                </a:lnTo>
                <a:lnTo>
                  <a:pt x="1555541" y="43985"/>
                </a:lnTo>
                <a:lnTo>
                  <a:pt x="1610935" y="36771"/>
                </a:lnTo>
                <a:lnTo>
                  <a:pt x="1668982" y="30124"/>
                </a:lnTo>
                <a:lnTo>
                  <a:pt x="1729533" y="24070"/>
                </a:lnTo>
                <a:lnTo>
                  <a:pt x="1792437" y="18634"/>
                </a:lnTo>
                <a:lnTo>
                  <a:pt x="1857544" y="13841"/>
                </a:lnTo>
                <a:lnTo>
                  <a:pt x="1924702" y="9717"/>
                </a:lnTo>
                <a:lnTo>
                  <a:pt x="1993761" y="6286"/>
                </a:lnTo>
                <a:lnTo>
                  <a:pt x="2064571" y="3573"/>
                </a:lnTo>
                <a:lnTo>
                  <a:pt x="2136981" y="1605"/>
                </a:lnTo>
                <a:lnTo>
                  <a:pt x="2210841" y="405"/>
                </a:lnTo>
                <a:lnTo>
                  <a:pt x="228600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346450" y="2025650"/>
          <a:ext cx="7529830" cy="1851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9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8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3350767" y="1373504"/>
            <a:ext cx="3561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Longest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prefix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matching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31794" y="4133469"/>
            <a:ext cx="5698490" cy="850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sz="1800" spc="-90" dirty="0">
                <a:latin typeface="Trebuchet MS"/>
                <a:cs typeface="Trebuchet MS"/>
              </a:rPr>
              <a:t>when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75" dirty="0">
                <a:latin typeface="Trebuchet MS"/>
                <a:cs typeface="Trebuchet MS"/>
              </a:rPr>
              <a:t>looking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for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forwarding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40" dirty="0">
                <a:latin typeface="Trebuchet MS"/>
                <a:cs typeface="Trebuchet MS"/>
              </a:rPr>
              <a:t>table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entry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for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given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Trebuchet MS"/>
                <a:cs typeface="Trebuchet MS"/>
              </a:rPr>
              <a:t>destination </a:t>
            </a:r>
            <a:r>
              <a:rPr sz="1800" spc="-110" dirty="0">
                <a:latin typeface="Trebuchet MS"/>
                <a:cs typeface="Trebuchet MS"/>
              </a:rPr>
              <a:t>address,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use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i="1" spc="-185" dirty="0">
                <a:solidFill>
                  <a:srgbClr val="000099"/>
                </a:solidFill>
                <a:latin typeface="Trebuchet MS"/>
                <a:cs typeface="Trebuchet MS"/>
              </a:rPr>
              <a:t>longest</a:t>
            </a:r>
            <a:r>
              <a:rPr sz="1800" i="1" spc="20" dirty="0">
                <a:solidFill>
                  <a:srgbClr val="000099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address</a:t>
            </a:r>
            <a:r>
              <a:rPr sz="1800" spc="-20" dirty="0">
                <a:latin typeface="Trebuchet MS"/>
                <a:cs typeface="Trebuchet MS"/>
              </a:rPr>
              <a:t> </a:t>
            </a:r>
            <a:r>
              <a:rPr sz="1800" spc="-100" dirty="0">
                <a:latin typeface="Trebuchet MS"/>
                <a:cs typeface="Trebuchet MS"/>
              </a:rPr>
              <a:t>prefix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135" dirty="0">
                <a:latin typeface="Trebuchet MS"/>
                <a:cs typeface="Trebuchet MS"/>
              </a:rPr>
              <a:t>that</a:t>
            </a:r>
            <a:r>
              <a:rPr sz="1800" dirty="0">
                <a:latin typeface="Trebuchet MS"/>
                <a:cs typeface="Trebuchet MS"/>
              </a:rPr>
              <a:t> </a:t>
            </a:r>
            <a:r>
              <a:rPr sz="1800" spc="-114" dirty="0">
                <a:latin typeface="Trebuchet MS"/>
                <a:cs typeface="Trebuchet MS"/>
              </a:rPr>
              <a:t>matches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destination address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1447" y="5169484"/>
            <a:ext cx="8903335" cy="125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672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These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lookups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need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happen 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nanoseconds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for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our network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Ternary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content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addressable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memories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(TCAMs)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modern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LPM</a:t>
            </a:r>
            <a:endParaRPr sz="18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730"/>
              </a:spcBef>
            </a:pPr>
            <a:r>
              <a:rPr sz="1800" dirty="0">
                <a:latin typeface="Arial"/>
                <a:cs typeface="Arial"/>
              </a:rPr>
              <a:t>Cisco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routers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carry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millions 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TCAM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entries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5416" y="3093720"/>
            <a:ext cx="2154935" cy="1862327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EDC9B1-7F75-74A4-154A-3F856640C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3" y="2676525"/>
            <a:ext cx="5705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4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2895600"/>
            <a:ext cx="3461607" cy="1746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46575" y="2417445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bus: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4502911" y="4611370"/>
            <a:ext cx="3425190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prepended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  <a:p>
            <a:pPr marL="12700" marR="5734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“bus”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transports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2911" y="5997346"/>
            <a:ext cx="362775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"/>
                <a:cs typeface="Arial"/>
              </a:rPr>
              <a:t>“keep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roundabout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until </a:t>
            </a:r>
            <a:r>
              <a:rPr sz="1600" dirty="0">
                <a:latin typeface="Arial"/>
                <a:cs typeface="Arial"/>
              </a:rPr>
              <a:t>you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port”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Fabric</a:t>
            </a:r>
            <a:r>
              <a:rPr sz="2400" spc="-10" dirty="0"/>
              <a:t> </a:t>
            </a:r>
            <a:r>
              <a:rPr sz="2400" dirty="0"/>
              <a:t>Switch</a:t>
            </a:r>
            <a:r>
              <a:rPr sz="2400" spc="5" dirty="0"/>
              <a:t> </a:t>
            </a:r>
            <a:r>
              <a:rPr sz="2400" dirty="0"/>
              <a:t>and</a:t>
            </a:r>
            <a:r>
              <a:rPr sz="2400" spc="-5" dirty="0"/>
              <a:t> </a:t>
            </a:r>
            <a:r>
              <a:rPr sz="2400" spc="-10" dirty="0"/>
              <a:t>Switching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1140" y="1246378"/>
            <a:ext cx="824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Switching</a:t>
            </a:r>
            <a:r>
              <a:rPr sz="1800" b="1" spc="-6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fabric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Mechanism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forwards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port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2389759"/>
            <a:ext cx="2308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memory: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8" y="2895600"/>
            <a:ext cx="3532632" cy="15727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5147" y="4444364"/>
            <a:ext cx="3896360" cy="84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Handled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CPU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(routing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processor) </a:t>
            </a:r>
            <a:r>
              <a:rPr sz="1800" dirty="0">
                <a:latin typeface="Arial"/>
                <a:cs typeface="Arial"/>
              </a:rPr>
              <a:t>Cannot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forward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parallel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00" y="2895600"/>
            <a:ext cx="3461607" cy="17465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46575" y="2417445"/>
            <a:ext cx="1853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bus: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2911" y="4611370"/>
            <a:ext cx="3425190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prepended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  <a:p>
            <a:pPr marL="12700" marR="5734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“bus”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transports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input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 </a:t>
            </a:r>
            <a:r>
              <a:rPr sz="1800" dirty="0">
                <a:latin typeface="Arial"/>
                <a:cs typeface="Arial"/>
              </a:rPr>
              <a:t>datagrams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ports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3009" y="2481834"/>
            <a:ext cx="2286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via</a:t>
            </a:r>
            <a:r>
              <a:rPr sz="1800" i="1" spc="-10" dirty="0">
                <a:latin typeface="Arial"/>
                <a:cs typeface="Arial"/>
              </a:rPr>
              <a:t> network: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12707" y="2878835"/>
            <a:ext cx="2855976" cy="322792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081007" y="4855845"/>
            <a:ext cx="10363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20" dirty="0">
                <a:latin typeface="Arial"/>
                <a:cs typeface="Arial"/>
              </a:rPr>
              <a:t>network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buses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80790" y="6016546"/>
            <a:ext cx="4723765" cy="80708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734695" marR="378460">
              <a:lnSpc>
                <a:spcPts val="1920"/>
              </a:lnSpc>
              <a:spcBef>
                <a:spcPts val="5"/>
              </a:spcBef>
            </a:pPr>
            <a:r>
              <a:rPr sz="1600" dirty="0">
                <a:latin typeface="Arial"/>
                <a:cs typeface="Arial"/>
              </a:rPr>
              <a:t>“keep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going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around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roundabout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until </a:t>
            </a:r>
            <a:r>
              <a:rPr sz="1600" dirty="0">
                <a:latin typeface="Arial"/>
                <a:cs typeface="Arial"/>
              </a:rPr>
              <a:t>you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find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port”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One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shared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bus,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but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 fit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 </a:t>
            </a:r>
            <a:r>
              <a:rPr sz="1800" spc="-10" dirty="0">
                <a:latin typeface="Arial"/>
                <a:cs typeface="Arial"/>
              </a:rPr>
              <a:t>datagram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Input</a:t>
            </a:r>
            <a:r>
              <a:rPr sz="2800" spc="-70" dirty="0"/>
              <a:t> </a:t>
            </a:r>
            <a:r>
              <a:rPr sz="2800" spc="-10" dirty="0"/>
              <a:t>Queueing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231140" y="776815"/>
            <a:ext cx="80956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15435" algn="l"/>
              </a:tabLst>
            </a:pPr>
            <a:r>
              <a:rPr sz="1800" i="1" dirty="0">
                <a:latin typeface="Arial"/>
                <a:cs typeface="Arial"/>
              </a:rPr>
              <a:t>fabric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slower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than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ports</a:t>
            </a:r>
            <a:r>
              <a:rPr sz="1800" i="1" spc="-10" dirty="0">
                <a:latin typeface="Arial"/>
                <a:cs typeface="Arial"/>
              </a:rPr>
              <a:t> combined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900" i="1" spc="-285" dirty="0">
                <a:latin typeface="Wingdings"/>
                <a:cs typeface="Wingdings"/>
              </a:rPr>
              <a:t>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queueing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occur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input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queues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54" y="1519490"/>
            <a:ext cx="7491696" cy="35329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5940" y="3521709"/>
            <a:ext cx="8655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4575175" y="3608654"/>
            <a:ext cx="8661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Input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7629" y="3608654"/>
            <a:ext cx="10033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Output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4594" y="3521709"/>
            <a:ext cx="1002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Output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ports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307" y="5514543"/>
            <a:ext cx="55035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00"/>
                </a:solidFill>
                <a:latin typeface="Arial"/>
                <a:cs typeface="Arial"/>
              </a:rPr>
              <a:t>Head-of-the-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Line</a:t>
            </a:r>
            <a:r>
              <a:rPr sz="1800" spc="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(HOL)</a:t>
            </a:r>
            <a:r>
              <a:rPr sz="1800" spc="-1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Arial"/>
                <a:cs typeface="Arial"/>
              </a:rPr>
              <a:t>blocking: </a:t>
            </a:r>
            <a:r>
              <a:rPr sz="1800" dirty="0">
                <a:latin typeface="Arial"/>
                <a:cs typeface="Arial"/>
              </a:rPr>
              <a:t>queued datagram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at </a:t>
            </a:r>
            <a:r>
              <a:rPr sz="1800" dirty="0">
                <a:latin typeface="Arial"/>
                <a:cs typeface="Arial"/>
              </a:rPr>
              <a:t>front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queue prevents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others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queue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moving forward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Output</a:t>
            </a:r>
            <a:r>
              <a:rPr sz="2800" spc="-80" dirty="0"/>
              <a:t> </a:t>
            </a:r>
            <a:r>
              <a:rPr sz="2800" spc="-10" dirty="0"/>
              <a:t>Queueing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864861" y="1373377"/>
            <a:ext cx="7035800" cy="1701800"/>
            <a:chOff x="4864861" y="1373377"/>
            <a:chExt cx="7035800" cy="1701800"/>
          </a:xfrm>
        </p:grpSpPr>
        <p:sp>
          <p:nvSpPr>
            <p:cNvPr id="4" name="object 4"/>
            <p:cNvSpPr/>
            <p:nvPr/>
          </p:nvSpPr>
          <p:spPr>
            <a:xfrm>
              <a:off x="4877561" y="1386077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70104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7010400" y="16764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94B3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77561" y="1386077"/>
              <a:ext cx="7010400" cy="1676400"/>
            </a:xfrm>
            <a:custGeom>
              <a:avLst/>
              <a:gdLst/>
              <a:ahLst/>
              <a:cxnLst/>
              <a:rect l="l" t="t" r="r" b="b"/>
              <a:pathLst>
                <a:path w="7010400" h="1676400">
                  <a:moveTo>
                    <a:pt x="0" y="1676400"/>
                  </a:moveTo>
                  <a:lnTo>
                    <a:pt x="7010400" y="1676400"/>
                  </a:lnTo>
                  <a:lnTo>
                    <a:pt x="70104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10733" y="1453133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587499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587499" y="990600"/>
                  </a:lnTo>
                  <a:lnTo>
                    <a:pt x="1631391" y="984702"/>
                  </a:lnTo>
                  <a:lnTo>
                    <a:pt x="1670830" y="968059"/>
                  </a:lnTo>
                  <a:lnTo>
                    <a:pt x="1704244" y="942244"/>
                  </a:lnTo>
                  <a:lnTo>
                    <a:pt x="1730059" y="908830"/>
                  </a:lnTo>
                  <a:lnTo>
                    <a:pt x="1746702" y="869391"/>
                  </a:lnTo>
                  <a:lnTo>
                    <a:pt x="1752599" y="825500"/>
                  </a:lnTo>
                  <a:lnTo>
                    <a:pt x="1752599" y="165100"/>
                  </a:lnTo>
                  <a:lnTo>
                    <a:pt x="1746702" y="121208"/>
                  </a:lnTo>
                  <a:lnTo>
                    <a:pt x="1730059" y="81769"/>
                  </a:lnTo>
                  <a:lnTo>
                    <a:pt x="1704244" y="48355"/>
                  </a:lnTo>
                  <a:lnTo>
                    <a:pt x="1670830" y="22540"/>
                  </a:lnTo>
                  <a:lnTo>
                    <a:pt x="1631391" y="5897"/>
                  </a:lnTo>
                  <a:lnTo>
                    <a:pt x="1587499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0733" y="1453133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587499" y="0"/>
                  </a:lnTo>
                  <a:lnTo>
                    <a:pt x="1631391" y="5897"/>
                  </a:lnTo>
                  <a:lnTo>
                    <a:pt x="1670830" y="22540"/>
                  </a:lnTo>
                  <a:lnTo>
                    <a:pt x="1704244" y="48355"/>
                  </a:lnTo>
                  <a:lnTo>
                    <a:pt x="1730059" y="81769"/>
                  </a:lnTo>
                  <a:lnTo>
                    <a:pt x="1746702" y="121208"/>
                  </a:lnTo>
                  <a:lnTo>
                    <a:pt x="1752599" y="165100"/>
                  </a:lnTo>
                  <a:lnTo>
                    <a:pt x="1752599" y="825500"/>
                  </a:lnTo>
                  <a:lnTo>
                    <a:pt x="1746702" y="869391"/>
                  </a:lnTo>
                  <a:lnTo>
                    <a:pt x="1730059" y="908830"/>
                  </a:lnTo>
                  <a:lnTo>
                    <a:pt x="1704244" y="942244"/>
                  </a:lnTo>
                  <a:lnTo>
                    <a:pt x="1670830" y="968059"/>
                  </a:lnTo>
                  <a:lnTo>
                    <a:pt x="1631391" y="984702"/>
                  </a:lnTo>
                  <a:lnTo>
                    <a:pt x="1587499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24602" y="1645107"/>
            <a:ext cx="13258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Storing,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endParaRPr sz="1800">
              <a:latin typeface="Calibri"/>
              <a:cs typeface="Calibri"/>
            </a:endParaRPr>
          </a:p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08061" y="1693417"/>
            <a:ext cx="1625600" cy="1016000"/>
            <a:chOff x="7608061" y="1693417"/>
            <a:chExt cx="1625600" cy="1016000"/>
          </a:xfrm>
        </p:grpSpPr>
        <p:sp>
          <p:nvSpPr>
            <p:cNvPr id="10" name="object 10"/>
            <p:cNvSpPr/>
            <p:nvPr/>
          </p:nvSpPr>
          <p:spPr>
            <a:xfrm>
              <a:off x="7620761" y="17061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761" y="1706117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943850" y="1899284"/>
            <a:ext cx="95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725" marR="5080" indent="-7366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Layer Protocol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84561" y="1745233"/>
            <a:ext cx="1625600" cy="1016000"/>
            <a:chOff x="10084561" y="1745233"/>
            <a:chExt cx="1625600" cy="1016000"/>
          </a:xfrm>
        </p:grpSpPr>
        <p:sp>
          <p:nvSpPr>
            <p:cNvPr id="14" name="object 14"/>
            <p:cNvSpPr/>
            <p:nvPr/>
          </p:nvSpPr>
          <p:spPr>
            <a:xfrm>
              <a:off x="10097261" y="1757933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1435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825500"/>
                  </a:lnTo>
                  <a:lnTo>
                    <a:pt x="5897" y="869391"/>
                  </a:lnTo>
                  <a:lnTo>
                    <a:pt x="22540" y="908830"/>
                  </a:lnTo>
                  <a:lnTo>
                    <a:pt x="48355" y="942244"/>
                  </a:lnTo>
                  <a:lnTo>
                    <a:pt x="81769" y="968059"/>
                  </a:lnTo>
                  <a:lnTo>
                    <a:pt x="121208" y="984702"/>
                  </a:lnTo>
                  <a:lnTo>
                    <a:pt x="165100" y="990600"/>
                  </a:lnTo>
                  <a:lnTo>
                    <a:pt x="1435100" y="990600"/>
                  </a:lnTo>
                  <a:lnTo>
                    <a:pt x="1478991" y="984702"/>
                  </a:lnTo>
                  <a:lnTo>
                    <a:pt x="1518430" y="968059"/>
                  </a:lnTo>
                  <a:lnTo>
                    <a:pt x="1551844" y="942244"/>
                  </a:lnTo>
                  <a:lnTo>
                    <a:pt x="1577659" y="908830"/>
                  </a:lnTo>
                  <a:lnTo>
                    <a:pt x="1594302" y="869391"/>
                  </a:lnTo>
                  <a:lnTo>
                    <a:pt x="1600200" y="825500"/>
                  </a:lnTo>
                  <a:lnTo>
                    <a:pt x="1600200" y="165100"/>
                  </a:lnTo>
                  <a:lnTo>
                    <a:pt x="1594302" y="121208"/>
                  </a:lnTo>
                  <a:lnTo>
                    <a:pt x="1577659" y="81769"/>
                  </a:lnTo>
                  <a:lnTo>
                    <a:pt x="1551844" y="48355"/>
                  </a:lnTo>
                  <a:lnTo>
                    <a:pt x="1518430" y="22540"/>
                  </a:lnTo>
                  <a:lnTo>
                    <a:pt x="1478991" y="5897"/>
                  </a:lnTo>
                  <a:lnTo>
                    <a:pt x="143510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97261" y="1757933"/>
              <a:ext cx="1600200" cy="990600"/>
            </a:xfrm>
            <a:custGeom>
              <a:avLst/>
              <a:gdLst/>
              <a:ahLst/>
              <a:cxnLst/>
              <a:rect l="l" t="t" r="r" b="b"/>
              <a:pathLst>
                <a:path w="1600200" h="990600">
                  <a:moveTo>
                    <a:pt x="0" y="165100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435100" y="0"/>
                  </a:lnTo>
                  <a:lnTo>
                    <a:pt x="1478991" y="5897"/>
                  </a:lnTo>
                  <a:lnTo>
                    <a:pt x="1518430" y="22540"/>
                  </a:lnTo>
                  <a:lnTo>
                    <a:pt x="1551844" y="48355"/>
                  </a:lnTo>
                  <a:lnTo>
                    <a:pt x="1577659" y="81769"/>
                  </a:lnTo>
                  <a:lnTo>
                    <a:pt x="1594302" y="121208"/>
                  </a:lnTo>
                  <a:lnTo>
                    <a:pt x="1600200" y="165100"/>
                  </a:lnTo>
                  <a:lnTo>
                    <a:pt x="1600200" y="825500"/>
                  </a:lnTo>
                  <a:lnTo>
                    <a:pt x="1594302" y="869391"/>
                  </a:lnTo>
                  <a:lnTo>
                    <a:pt x="1577659" y="908830"/>
                  </a:lnTo>
                  <a:lnTo>
                    <a:pt x="1551844" y="942244"/>
                  </a:lnTo>
                  <a:lnTo>
                    <a:pt x="1518430" y="968059"/>
                  </a:lnTo>
                  <a:lnTo>
                    <a:pt x="1478991" y="984702"/>
                  </a:lnTo>
                  <a:lnTo>
                    <a:pt x="1435100" y="990600"/>
                  </a:lnTo>
                  <a:lnTo>
                    <a:pt x="165100" y="990600"/>
                  </a:lnTo>
                  <a:lnTo>
                    <a:pt x="121208" y="984702"/>
                  </a:lnTo>
                  <a:lnTo>
                    <a:pt x="81769" y="968059"/>
                  </a:lnTo>
                  <a:lnTo>
                    <a:pt x="48355" y="942244"/>
                  </a:lnTo>
                  <a:lnTo>
                    <a:pt x="22540" y="908830"/>
                  </a:lnTo>
                  <a:lnTo>
                    <a:pt x="5897" y="869391"/>
                  </a:lnTo>
                  <a:lnTo>
                    <a:pt x="0" y="825500"/>
                  </a:lnTo>
                  <a:lnTo>
                    <a:pt x="0" y="1651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460228" y="2088007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Send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bits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297678" y="2517139"/>
          <a:ext cx="1398904" cy="46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1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543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8" name="object 18"/>
          <p:cNvGrpSpPr/>
          <p:nvPr/>
        </p:nvGrpSpPr>
        <p:grpSpPr>
          <a:xfrm>
            <a:off x="5025897" y="2087498"/>
            <a:ext cx="4804410" cy="748030"/>
            <a:chOff x="5025897" y="2087498"/>
            <a:chExt cx="4804410" cy="748030"/>
          </a:xfrm>
        </p:grpSpPr>
        <p:sp>
          <p:nvSpPr>
            <p:cNvPr id="19" name="object 19"/>
            <p:cNvSpPr/>
            <p:nvPr/>
          </p:nvSpPr>
          <p:spPr>
            <a:xfrm>
              <a:off x="7010400" y="2087498"/>
              <a:ext cx="2819400" cy="199390"/>
            </a:xfrm>
            <a:custGeom>
              <a:avLst/>
              <a:gdLst/>
              <a:ahLst/>
              <a:cxnLst/>
              <a:rect l="l" t="t" r="r" b="b"/>
              <a:pathLst>
                <a:path w="2819400" h="199389">
                  <a:moveTo>
                    <a:pt x="457200" y="113157"/>
                  </a:moveTo>
                  <a:lnTo>
                    <a:pt x="400050" y="84582"/>
                  </a:lnTo>
                  <a:lnTo>
                    <a:pt x="285750" y="27432"/>
                  </a:lnTo>
                  <a:lnTo>
                    <a:pt x="285750" y="84582"/>
                  </a:lnTo>
                  <a:lnTo>
                    <a:pt x="0" y="84582"/>
                  </a:lnTo>
                  <a:lnTo>
                    <a:pt x="0" y="141732"/>
                  </a:lnTo>
                  <a:lnTo>
                    <a:pt x="285750" y="141732"/>
                  </a:lnTo>
                  <a:lnTo>
                    <a:pt x="285750" y="198882"/>
                  </a:lnTo>
                  <a:lnTo>
                    <a:pt x="400050" y="141732"/>
                  </a:lnTo>
                  <a:lnTo>
                    <a:pt x="457200" y="113157"/>
                  </a:lnTo>
                  <a:close/>
                </a:path>
                <a:path w="2819400" h="199389">
                  <a:moveTo>
                    <a:pt x="2819400" y="85725"/>
                  </a:moveTo>
                  <a:lnTo>
                    <a:pt x="2762250" y="57150"/>
                  </a:lnTo>
                  <a:lnTo>
                    <a:pt x="2647950" y="0"/>
                  </a:lnTo>
                  <a:lnTo>
                    <a:pt x="2647950" y="57150"/>
                  </a:lnTo>
                  <a:lnTo>
                    <a:pt x="2362200" y="57150"/>
                  </a:lnTo>
                  <a:lnTo>
                    <a:pt x="2362200" y="114300"/>
                  </a:lnTo>
                  <a:lnTo>
                    <a:pt x="2647950" y="114300"/>
                  </a:lnTo>
                  <a:lnTo>
                    <a:pt x="2647950" y="171450"/>
                  </a:lnTo>
                  <a:lnTo>
                    <a:pt x="2762250" y="114300"/>
                  </a:lnTo>
                  <a:lnTo>
                    <a:pt x="2819400" y="857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5897" y="2583799"/>
              <a:ext cx="231155" cy="25115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318629" y="708405"/>
            <a:ext cx="2006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Rockwell"/>
                <a:cs typeface="Rockwell"/>
              </a:rPr>
              <a:t>OUTPUT </a:t>
            </a:r>
            <a:r>
              <a:rPr sz="2400" i="1" spc="-20" dirty="0">
                <a:latin typeface="Rockwell"/>
                <a:cs typeface="Rockwell"/>
              </a:rPr>
              <a:t>PORT</a:t>
            </a:r>
            <a:endParaRPr sz="2400">
              <a:latin typeface="Rockwell"/>
              <a:cs typeface="Rockwel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861" y="1535430"/>
            <a:ext cx="914400" cy="60960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L="25717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450" y="2367026"/>
            <a:ext cx="939800" cy="635000"/>
            <a:chOff x="44450" y="2367026"/>
            <a:chExt cx="939800" cy="635000"/>
          </a:xfrm>
        </p:grpSpPr>
        <p:sp>
          <p:nvSpPr>
            <p:cNvPr id="24" name="object 24"/>
            <p:cNvSpPr/>
            <p:nvPr/>
          </p:nvSpPr>
          <p:spPr>
            <a:xfrm>
              <a:off x="57150" y="2379726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7150" y="2379726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850" y="2382392"/>
            <a:ext cx="90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203200" indent="-488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450" y="3264661"/>
            <a:ext cx="939800" cy="635000"/>
            <a:chOff x="44450" y="3264661"/>
            <a:chExt cx="939800" cy="635000"/>
          </a:xfrm>
        </p:grpSpPr>
        <p:sp>
          <p:nvSpPr>
            <p:cNvPr id="28" name="object 28"/>
            <p:cNvSpPr/>
            <p:nvPr/>
          </p:nvSpPr>
          <p:spPr>
            <a:xfrm>
              <a:off x="57150" y="3277361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150" y="3277361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9850" y="3279140"/>
            <a:ext cx="901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840" marR="203200" indent="-488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4261" y="4108958"/>
            <a:ext cx="939800" cy="635000"/>
            <a:chOff x="64261" y="4108958"/>
            <a:chExt cx="939800" cy="635000"/>
          </a:xfrm>
        </p:grpSpPr>
        <p:sp>
          <p:nvSpPr>
            <p:cNvPr id="32" name="object 32"/>
            <p:cNvSpPr/>
            <p:nvPr/>
          </p:nvSpPr>
          <p:spPr>
            <a:xfrm>
              <a:off x="76961" y="4121658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961" y="4121658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609600"/>
                  </a:moveTo>
                  <a:lnTo>
                    <a:pt x="914400" y="6096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661" y="4124325"/>
            <a:ext cx="9017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endParaRPr sz="1800">
              <a:latin typeface="Calibri"/>
              <a:cs typeface="Calibri"/>
            </a:endParaRPr>
          </a:p>
          <a:p>
            <a:pPr marL="244475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7940" y="1835022"/>
            <a:ext cx="3853815" cy="3881120"/>
          </a:xfrm>
          <a:custGeom>
            <a:avLst/>
            <a:gdLst/>
            <a:ahLst/>
            <a:cxnLst/>
            <a:rect l="l" t="t" r="r" b="b"/>
            <a:pathLst>
              <a:path w="3853815" h="3881120">
                <a:moveTo>
                  <a:pt x="3853421" y="299339"/>
                </a:moveTo>
                <a:lnTo>
                  <a:pt x="3839667" y="300418"/>
                </a:lnTo>
                <a:lnTo>
                  <a:pt x="3841229" y="299339"/>
                </a:lnTo>
                <a:lnTo>
                  <a:pt x="3829329" y="295402"/>
                </a:lnTo>
                <a:lnTo>
                  <a:pt x="3760254" y="272542"/>
                </a:lnTo>
                <a:lnTo>
                  <a:pt x="3760254" y="338645"/>
                </a:lnTo>
                <a:lnTo>
                  <a:pt x="1601114" y="1637728"/>
                </a:lnTo>
                <a:lnTo>
                  <a:pt x="749706" y="761860"/>
                </a:lnTo>
                <a:lnTo>
                  <a:pt x="3758412" y="325793"/>
                </a:lnTo>
                <a:lnTo>
                  <a:pt x="3760254" y="338645"/>
                </a:lnTo>
                <a:lnTo>
                  <a:pt x="3760254" y="272542"/>
                </a:lnTo>
                <a:lnTo>
                  <a:pt x="3750297" y="269240"/>
                </a:lnTo>
                <a:lnTo>
                  <a:pt x="3754348" y="297459"/>
                </a:lnTo>
                <a:lnTo>
                  <a:pt x="725068" y="736523"/>
                </a:lnTo>
                <a:lnTo>
                  <a:pt x="9118" y="0"/>
                </a:lnTo>
                <a:lnTo>
                  <a:pt x="0" y="8890"/>
                </a:lnTo>
                <a:lnTo>
                  <a:pt x="709498" y="738771"/>
                </a:lnTo>
                <a:lnTo>
                  <a:pt x="67284" y="831850"/>
                </a:lnTo>
                <a:lnTo>
                  <a:pt x="71374" y="860171"/>
                </a:lnTo>
                <a:lnTo>
                  <a:pt x="734136" y="764120"/>
                </a:lnTo>
                <a:lnTo>
                  <a:pt x="1589913" y="1644472"/>
                </a:lnTo>
                <a:lnTo>
                  <a:pt x="816267" y="2109940"/>
                </a:lnTo>
                <a:lnTo>
                  <a:pt x="71831" y="1664716"/>
                </a:lnTo>
                <a:lnTo>
                  <a:pt x="65303" y="1675638"/>
                </a:lnTo>
                <a:lnTo>
                  <a:pt x="803922" y="2117382"/>
                </a:lnTo>
                <a:lnTo>
                  <a:pt x="36055" y="2579370"/>
                </a:lnTo>
                <a:lnTo>
                  <a:pt x="50787" y="2603754"/>
                </a:lnTo>
                <a:lnTo>
                  <a:pt x="831659" y="2133955"/>
                </a:lnTo>
                <a:lnTo>
                  <a:pt x="3694950" y="3846334"/>
                </a:lnTo>
                <a:lnTo>
                  <a:pt x="3678669" y="3873563"/>
                </a:lnTo>
                <a:lnTo>
                  <a:pt x="3763632" y="3879977"/>
                </a:lnTo>
                <a:lnTo>
                  <a:pt x="3761536" y="3876713"/>
                </a:lnTo>
                <a:lnTo>
                  <a:pt x="3772395" y="3880497"/>
                </a:lnTo>
                <a:lnTo>
                  <a:pt x="3759352" y="3839426"/>
                </a:lnTo>
                <a:lnTo>
                  <a:pt x="3746614" y="3799306"/>
                </a:lnTo>
                <a:lnTo>
                  <a:pt x="3725329" y="3820007"/>
                </a:lnTo>
                <a:lnTo>
                  <a:pt x="3717785" y="3808171"/>
                </a:lnTo>
                <a:lnTo>
                  <a:pt x="3715181" y="3812514"/>
                </a:lnTo>
                <a:lnTo>
                  <a:pt x="3708425" y="3805567"/>
                </a:lnTo>
                <a:lnTo>
                  <a:pt x="3708425" y="3823817"/>
                </a:lnTo>
                <a:lnTo>
                  <a:pt x="3701465" y="3835450"/>
                </a:lnTo>
                <a:lnTo>
                  <a:pt x="844003" y="2126526"/>
                </a:lnTo>
                <a:lnTo>
                  <a:pt x="1610334" y="1665478"/>
                </a:lnTo>
                <a:lnTo>
                  <a:pt x="3708425" y="3823817"/>
                </a:lnTo>
                <a:lnTo>
                  <a:pt x="3708425" y="3805567"/>
                </a:lnTo>
                <a:lnTo>
                  <a:pt x="1621536" y="1658747"/>
                </a:lnTo>
                <a:lnTo>
                  <a:pt x="3787343" y="355727"/>
                </a:lnTo>
                <a:lnTo>
                  <a:pt x="3802113" y="380238"/>
                </a:lnTo>
                <a:lnTo>
                  <a:pt x="3837863" y="323850"/>
                </a:lnTo>
                <a:lnTo>
                  <a:pt x="3853421" y="29933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663445" y="1043177"/>
            <a:ext cx="2552700" cy="4038600"/>
          </a:xfrm>
          <a:prstGeom prst="rect">
            <a:avLst/>
          </a:prstGeom>
          <a:solidFill>
            <a:srgbClr val="E1DFDE">
              <a:alpha val="39999"/>
            </a:srgbClr>
          </a:solidFill>
          <a:ln w="25400">
            <a:solidFill>
              <a:srgbClr val="385D89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65455">
              <a:lnSpc>
                <a:spcPct val="100000"/>
              </a:lnSpc>
              <a:spcBef>
                <a:spcPts val="585"/>
              </a:spcBef>
            </a:pPr>
            <a:r>
              <a:rPr sz="1800" i="1" dirty="0">
                <a:latin typeface="Arial"/>
                <a:cs typeface="Arial"/>
              </a:rPr>
              <a:t>Switching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Fabric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4867147" y="3110229"/>
            <a:ext cx="6714490" cy="258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2227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Incoming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wait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buffer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become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available</a:t>
            </a:r>
            <a:endParaRPr sz="1800">
              <a:latin typeface="Arial"/>
              <a:cs typeface="Arial"/>
            </a:endParaRPr>
          </a:p>
          <a:p>
            <a:pPr marL="608965">
              <a:lnSpc>
                <a:spcPct val="100000"/>
              </a:lnSpc>
              <a:spcBef>
                <a:spcPts val="1475"/>
              </a:spcBef>
            </a:pPr>
            <a:r>
              <a:rPr sz="2400" dirty="0">
                <a:latin typeface="Arial"/>
                <a:cs typeface="Arial"/>
              </a:rPr>
              <a:t>Possible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solutions:</a:t>
            </a:r>
            <a:endParaRPr sz="2400">
              <a:latin typeface="Arial"/>
              <a:cs typeface="Arial"/>
            </a:endParaRPr>
          </a:p>
          <a:p>
            <a:pPr marL="895985" indent="-287020">
              <a:lnSpc>
                <a:spcPts val="2845"/>
              </a:lnSpc>
              <a:buChar char="•"/>
              <a:tabLst>
                <a:tab pos="895350" algn="l"/>
                <a:tab pos="895985" algn="l"/>
              </a:tabLst>
            </a:pPr>
            <a:r>
              <a:rPr sz="2400" dirty="0">
                <a:latin typeface="Arial"/>
                <a:cs typeface="Arial"/>
              </a:rPr>
              <a:t>Remove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ts val="2845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Tail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drop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arriving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packet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ct val="100000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Priority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drop/remove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priority</a:t>
            </a:r>
            <a:r>
              <a:rPr sz="2400" spc="-10" dirty="0">
                <a:latin typeface="Arial"/>
                <a:cs typeface="Arial"/>
              </a:rPr>
              <a:t> basis</a:t>
            </a:r>
            <a:endParaRPr sz="2400">
              <a:latin typeface="Arial"/>
              <a:cs typeface="Arial"/>
            </a:endParaRPr>
          </a:p>
          <a:p>
            <a:pPr marL="1282700" lvl="1" indent="-287655">
              <a:lnSpc>
                <a:spcPct val="100000"/>
              </a:lnSpc>
              <a:buFont typeface="Wingdings"/>
              <a:buChar char=""/>
              <a:tabLst>
                <a:tab pos="1283335" algn="l"/>
              </a:tabLst>
            </a:pPr>
            <a:r>
              <a:rPr sz="2400" b="1" dirty="0">
                <a:latin typeface="Arial"/>
                <a:cs typeface="Arial"/>
              </a:rPr>
              <a:t>Random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drop/remove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randomly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7000" y="2628900"/>
            <a:ext cx="571500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534035">
              <a:lnSpc>
                <a:spcPct val="100000"/>
              </a:lnSpc>
              <a:spcBef>
                <a:spcPts val="290"/>
              </a:spcBef>
            </a:pPr>
            <a:r>
              <a:rPr sz="2800" b="1" dirty="0">
                <a:latin typeface="Arial"/>
                <a:cs typeface="Arial"/>
              </a:rPr>
              <a:t>FIFO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(first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first</a:t>
            </a:r>
            <a:r>
              <a:rPr sz="2800" b="1" spc="-5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out):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in </a:t>
            </a:r>
            <a:r>
              <a:rPr sz="2800" dirty="0">
                <a:latin typeface="Arial"/>
                <a:cs typeface="Arial"/>
              </a:rPr>
              <a:t>order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arrival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queue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68" y="4791161"/>
            <a:ext cx="5162854" cy="1352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200" y="3886200"/>
            <a:ext cx="3733800" cy="249021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111" y="2034539"/>
            <a:ext cx="7924800" cy="954405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1122680">
              <a:lnSpc>
                <a:spcPct val="100000"/>
              </a:lnSpc>
              <a:spcBef>
                <a:spcPts val="285"/>
              </a:spcBef>
            </a:pPr>
            <a:r>
              <a:rPr sz="2800" b="1" dirty="0">
                <a:latin typeface="Arial"/>
                <a:cs typeface="Arial"/>
              </a:rPr>
              <a:t>Priority: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classified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priority </a:t>
            </a:r>
            <a:r>
              <a:rPr sz="2800" dirty="0">
                <a:latin typeface="Arial"/>
                <a:cs typeface="Arial"/>
              </a:rPr>
              <a:t>classes.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High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priority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=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over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link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first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895" y="3505200"/>
            <a:ext cx="6187439" cy="26319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400" y="3456432"/>
            <a:ext cx="2898648" cy="271576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Packet</a:t>
            </a:r>
            <a:r>
              <a:rPr sz="2800" spc="-85" dirty="0"/>
              <a:t> </a:t>
            </a:r>
            <a:r>
              <a:rPr sz="2800" spc="-10" dirty="0"/>
              <a:t>Scheduling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993139" y="1016253"/>
            <a:ext cx="920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Scheduling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determine 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next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send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link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8111" y="2034539"/>
            <a:ext cx="7924800" cy="138557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90805" marR="291465">
              <a:lnSpc>
                <a:spcPct val="100000"/>
              </a:lnSpc>
              <a:spcBef>
                <a:spcPts val="285"/>
              </a:spcBef>
            </a:pPr>
            <a:r>
              <a:rPr sz="2800" b="1" dirty="0">
                <a:latin typeface="Arial"/>
                <a:cs typeface="Arial"/>
              </a:rPr>
              <a:t>Round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robin</a:t>
            </a:r>
            <a:r>
              <a:rPr sz="2800" b="1" spc="-8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weighted</a:t>
            </a:r>
            <a:r>
              <a:rPr sz="2800" b="1" spc="-6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fair</a:t>
            </a:r>
            <a:r>
              <a:rPr sz="2800" b="1" spc="-9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queueing:</a:t>
            </a:r>
            <a:r>
              <a:rPr sz="2800" b="1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packets </a:t>
            </a:r>
            <a:r>
              <a:rPr sz="2800" dirty="0">
                <a:latin typeface="Arial"/>
                <a:cs typeface="Arial"/>
              </a:rPr>
              <a:t>are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classified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into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priority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classes.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Each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class </a:t>
            </a:r>
            <a:r>
              <a:rPr sz="2800" dirty="0">
                <a:latin typeface="Arial"/>
                <a:cs typeface="Arial"/>
              </a:rPr>
              <a:t>gets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send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one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packet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during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“cycle”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515867"/>
            <a:ext cx="7133844" cy="28605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43468" y="4066413"/>
            <a:ext cx="401192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priority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  <a:p>
            <a:pPr marL="12700" marR="16510">
              <a:lnSpc>
                <a:spcPts val="4320"/>
              </a:lnSpc>
              <a:spcBef>
                <a:spcPts val="300"/>
              </a:spcBef>
            </a:pPr>
            <a:r>
              <a:rPr sz="1800" dirty="0">
                <a:latin typeface="Arial"/>
                <a:cs typeface="Arial"/>
              </a:rPr>
              <a:t>Packet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middle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 </a:t>
            </a:r>
            <a:r>
              <a:rPr sz="1800" spc="-20" dirty="0">
                <a:latin typeface="Arial"/>
                <a:cs typeface="Arial"/>
              </a:rPr>
              <a:t>sent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plebian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sent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lang="en-US" sz="2800" dirty="0"/>
              <a:t>A Router</a:t>
            </a:r>
            <a:endParaRPr sz="2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pic>
        <p:nvPicPr>
          <p:cNvPr id="1026" name="Picture 2" descr="How to upgrade Memory for Cisco 1841 Integrated Services Router">
            <a:extLst>
              <a:ext uri="{FF2B5EF4-FFF2-40B4-BE49-F238E27FC236}">
                <a16:creationId xmlns:a16="http://schemas.microsoft.com/office/drawing/2014/main" id="{0E7C0A6D-FAB3-3A5F-2D76-B46A645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65341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sco 4000 Series Integrated Services Routers - Cisco">
            <a:extLst>
              <a:ext uri="{FF2B5EF4-FFF2-40B4-BE49-F238E27FC236}">
                <a16:creationId xmlns:a16="http://schemas.microsoft.com/office/drawing/2014/main" id="{DC02A2DD-DC3C-C0BE-7284-473E202D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295400"/>
            <a:ext cx="4716045" cy="18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isco C891FW-A-K9 Gigabit Ethernet Security Router Includes PWR-66W-AC-V2 -  Dedicated Networks">
            <a:extLst>
              <a:ext uri="{FF2B5EF4-FFF2-40B4-BE49-F238E27FC236}">
                <a16:creationId xmlns:a16="http://schemas.microsoft.com/office/drawing/2014/main" id="{3BF245EC-434B-4FA9-CE10-838EA8245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b="32624"/>
          <a:stretch/>
        </p:blipFill>
        <p:spPr bwMode="auto">
          <a:xfrm>
            <a:off x="5578174" y="3962173"/>
            <a:ext cx="6268205" cy="20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mallNetBuilder - Home Network Guru">
            <a:extLst>
              <a:ext uri="{FF2B5EF4-FFF2-40B4-BE49-F238E27FC236}">
                <a16:creationId xmlns:a16="http://schemas.microsoft.com/office/drawing/2014/main" id="{AF75723B-C232-3A5F-8836-5EDAC282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79" y="4160522"/>
            <a:ext cx="3168360" cy="219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6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95"/>
              </a:spcBef>
            </a:pPr>
            <a:r>
              <a:rPr lang="en-US" sz="2800" dirty="0"/>
              <a:t>A Router</a:t>
            </a:r>
            <a:endParaRPr sz="2800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pic>
        <p:nvPicPr>
          <p:cNvPr id="1032" name="Picture 8" descr="SmallNetBuilder - Home Network Guru">
            <a:extLst>
              <a:ext uri="{FF2B5EF4-FFF2-40B4-BE49-F238E27FC236}">
                <a16:creationId xmlns:a16="http://schemas.microsoft.com/office/drawing/2014/main" id="{AF75723B-C232-3A5F-8836-5EDAC282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95" y="1447800"/>
            <a:ext cx="4817711" cy="33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9B810-7A3A-0CC9-CCF4-79E70E11F785}"/>
              </a:ext>
            </a:extLst>
          </p:cNvPr>
          <p:cNvSpPr txBox="1"/>
          <p:nvPr/>
        </p:nvSpPr>
        <p:spPr>
          <a:xfrm>
            <a:off x="6400800" y="12954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router has software, hardware, and some kind of OS running on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81519-6090-76EB-92CD-098FEF27D77C}"/>
              </a:ext>
            </a:extLst>
          </p:cNvPr>
          <p:cNvSpPr txBox="1"/>
          <p:nvPr/>
        </p:nvSpPr>
        <p:spPr>
          <a:xfrm>
            <a:off x="6457571" y="1981200"/>
            <a:ext cx="226536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Routing-Protocols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OSPF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BGP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RIP</a:t>
            </a:r>
          </a:p>
          <a:p>
            <a:endParaRPr lang="en-US" sz="2000" dirty="0"/>
          </a:p>
          <a:p>
            <a:r>
              <a:rPr lang="en-US" sz="2000" dirty="0"/>
              <a:t>Network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DHCP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Network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Firewall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VPN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21302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C2CE6D2-0752-B3FE-B436-3E74A96E6C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8394" y="3158108"/>
            <a:ext cx="53740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IP</a:t>
            </a:r>
            <a:r>
              <a:rPr sz="3200" spc="-25" dirty="0"/>
              <a:t> </a:t>
            </a:r>
            <a:r>
              <a:rPr sz="3200" dirty="0"/>
              <a:t>addressing,</a:t>
            </a:r>
            <a:r>
              <a:rPr sz="3200" spc="-55" dirty="0"/>
              <a:t> </a:t>
            </a:r>
            <a:r>
              <a:rPr sz="3200" dirty="0"/>
              <a:t>IPv4,</a:t>
            </a:r>
            <a:r>
              <a:rPr sz="3200" spc="-45" dirty="0"/>
              <a:t> </a:t>
            </a:r>
            <a:r>
              <a:rPr sz="3200" dirty="0"/>
              <a:t>and</a:t>
            </a:r>
            <a:r>
              <a:rPr sz="3200" spc="-20" dirty="0"/>
              <a:t> IPv6</a:t>
            </a:r>
            <a:endParaRPr sz="3200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64E098C8-ED5E-F5B5-2558-2BD09C0FB9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3016" y="1763255"/>
            <a:ext cx="7629906" cy="869454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181002C-87CF-C7DA-66D7-DDD1E889D245}"/>
              </a:ext>
            </a:extLst>
          </p:cNvPr>
          <p:cNvSpPr txBox="1"/>
          <p:nvPr/>
        </p:nvSpPr>
        <p:spPr>
          <a:xfrm>
            <a:off x="3584575" y="5068951"/>
            <a:ext cx="357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https://www.rfc-editor.org/rfc/rfc791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15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Packets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traversing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through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are </a:t>
            </a:r>
            <a:r>
              <a:rPr sz="1800" dirty="0">
                <a:latin typeface="Arial"/>
                <a:cs typeface="Arial"/>
              </a:rPr>
              <a:t>referred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datagram</a:t>
            </a:r>
            <a:r>
              <a:rPr sz="1800" dirty="0">
                <a:latin typeface="Arial"/>
                <a:cs typeface="Arial"/>
              </a:rPr>
              <a:t>. Each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packet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gets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 </a:t>
            </a:r>
            <a:r>
              <a:rPr sz="1800" dirty="0">
                <a:latin typeface="Arial"/>
                <a:cs typeface="Arial"/>
              </a:rPr>
              <a:t>IPv4/IPv6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361" y="2853691"/>
            <a:ext cx="7574343" cy="33414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397365" y="4370578"/>
            <a:ext cx="206311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IPv4</a:t>
            </a:r>
            <a:r>
              <a:rPr sz="2800" b="1" spc="-4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632829" y="275971"/>
            <a:ext cx="4396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IPv4:</a:t>
            </a:r>
            <a:r>
              <a:rPr sz="2400" spc="-70" dirty="0"/>
              <a:t> </a:t>
            </a:r>
            <a:r>
              <a:rPr sz="2400" spc="-20" dirty="0"/>
              <a:t>32-</a:t>
            </a:r>
            <a:r>
              <a:rPr sz="2400" dirty="0"/>
              <a:t>bit</a:t>
            </a:r>
            <a:r>
              <a:rPr sz="2400" spc="-40" dirty="0"/>
              <a:t> </a:t>
            </a:r>
            <a:r>
              <a:rPr sz="2400" dirty="0"/>
              <a:t>addresses</a:t>
            </a:r>
            <a:r>
              <a:rPr sz="2400" spc="-45" dirty="0"/>
              <a:t> </a:t>
            </a:r>
            <a:r>
              <a:rPr sz="2400" spc="-10" dirty="0"/>
              <a:t>(decimal)</a:t>
            </a:r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6324601" y="750316"/>
            <a:ext cx="5339968" cy="1419619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R="856615" algn="ctr">
              <a:lnSpc>
                <a:spcPct val="100000"/>
              </a:lnSpc>
              <a:spcBef>
                <a:spcPts val="830"/>
              </a:spcBef>
            </a:pPr>
            <a:r>
              <a:rPr sz="2400" b="1" spc="-10" dirty="0">
                <a:latin typeface="Arial"/>
                <a:cs typeface="Arial"/>
              </a:rPr>
              <a:t>192.149.252.76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sz="2400" dirty="0">
                <a:latin typeface="Arial"/>
                <a:cs typeface="Arial"/>
              </a:rPr>
              <a:t>IPv6: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128</a:t>
            </a:r>
            <a:r>
              <a:rPr sz="2400" spc="-20" dirty="0">
                <a:latin typeface="Arial"/>
                <a:cs typeface="Arial"/>
              </a:rPr>
              <a:t>-</a:t>
            </a:r>
            <a:r>
              <a:rPr sz="2400" dirty="0">
                <a:latin typeface="Arial"/>
                <a:cs typeface="Arial"/>
              </a:rPr>
              <a:t>bit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(hexademical)</a:t>
            </a:r>
            <a:endParaRPr sz="2400" dirty="0">
              <a:latin typeface="Arial"/>
              <a:cs typeface="Arial"/>
            </a:endParaRPr>
          </a:p>
          <a:p>
            <a:pPr marL="5715" algn="ctr">
              <a:lnSpc>
                <a:spcPct val="100000"/>
              </a:lnSpc>
              <a:spcBef>
                <a:spcPts val="925"/>
              </a:spcBef>
            </a:pPr>
            <a:r>
              <a:rPr sz="2400" b="1" spc="-10" dirty="0">
                <a:latin typeface="Arial"/>
                <a:cs typeface="Arial"/>
              </a:rPr>
              <a:t>3ffe:1900:fe21:4545::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11410" y="2415794"/>
            <a:ext cx="2361565" cy="256540"/>
          </a:xfrm>
          <a:prstGeom prst="rect">
            <a:avLst/>
          </a:prstGeom>
          <a:solidFill>
            <a:srgbClr val="00FF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1970"/>
              </a:lnSpc>
            </a:pPr>
            <a:r>
              <a:rPr sz="1800" dirty="0">
                <a:latin typeface="Arial"/>
                <a:cs typeface="Arial"/>
              </a:rPr>
              <a:t>Why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need</a:t>
            </a:r>
            <a:r>
              <a:rPr sz="1800" spc="-10" dirty="0">
                <a:latin typeface="Arial"/>
                <a:cs typeface="Arial"/>
              </a:rPr>
              <a:t> IPv6?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872" y="179323"/>
            <a:ext cx="493966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Packets</a:t>
            </a:r>
            <a:r>
              <a:rPr spc="-40" dirty="0"/>
              <a:t> </a:t>
            </a:r>
            <a:r>
              <a:rPr dirty="0"/>
              <a:t>traversing</a:t>
            </a:r>
            <a:r>
              <a:rPr spc="-20" dirty="0"/>
              <a:t> </a:t>
            </a:r>
            <a:r>
              <a:rPr dirty="0"/>
              <a:t>through</a:t>
            </a:r>
            <a:r>
              <a:rPr spc="-2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network</a:t>
            </a:r>
            <a:r>
              <a:rPr spc="10" dirty="0"/>
              <a:t> </a:t>
            </a:r>
            <a:r>
              <a:rPr dirty="0"/>
              <a:t>layer</a:t>
            </a:r>
            <a:r>
              <a:rPr spc="-5" dirty="0"/>
              <a:t> </a:t>
            </a:r>
            <a:r>
              <a:rPr spc="-25" dirty="0"/>
              <a:t>are </a:t>
            </a:r>
            <a:r>
              <a:rPr dirty="0"/>
              <a:t>referred</a:t>
            </a:r>
            <a:r>
              <a:rPr spc="-1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as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datagram</a:t>
            </a:r>
            <a:r>
              <a:rPr dirty="0"/>
              <a:t>. Each</a:t>
            </a:r>
            <a:r>
              <a:rPr spc="-25" dirty="0"/>
              <a:t> </a:t>
            </a:r>
            <a:r>
              <a:rPr dirty="0"/>
              <a:t>packet</a:t>
            </a:r>
            <a:r>
              <a:rPr spc="-10" dirty="0"/>
              <a:t> </a:t>
            </a:r>
            <a:r>
              <a:rPr dirty="0"/>
              <a:t>gets</a:t>
            </a:r>
            <a:r>
              <a:rPr spc="-10" dirty="0"/>
              <a:t> </a:t>
            </a:r>
            <a:r>
              <a:rPr spc="-25" dirty="0"/>
              <a:t>an </a:t>
            </a:r>
            <a:r>
              <a:rPr dirty="0"/>
              <a:t>IPv4/IPv6</a:t>
            </a:r>
            <a:r>
              <a:rPr spc="-55" dirty="0"/>
              <a:t> </a:t>
            </a:r>
            <a:r>
              <a:rPr spc="-10" dirty="0"/>
              <a:t>header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096" y="1644929"/>
            <a:ext cx="82105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42032" y="1340168"/>
            <a:ext cx="1067435" cy="80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</a:t>
            </a:r>
            <a:endParaRPr sz="1800">
              <a:latin typeface="Arial"/>
              <a:cs typeface="Arial"/>
            </a:endParaRPr>
          </a:p>
          <a:p>
            <a:pPr marR="285750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934" y="1207261"/>
            <a:ext cx="5435600" cy="1099820"/>
            <a:chOff x="106934" y="1207261"/>
            <a:chExt cx="5435600" cy="1099820"/>
          </a:xfrm>
        </p:grpSpPr>
        <p:sp>
          <p:nvSpPr>
            <p:cNvPr id="6" name="object 6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3733800" y="0"/>
                  </a:moveTo>
                  <a:lnTo>
                    <a:pt x="0" y="0"/>
                  </a:lnTo>
                  <a:lnTo>
                    <a:pt x="0" y="1066800"/>
                  </a:lnTo>
                  <a:lnTo>
                    <a:pt x="3733800" y="1066800"/>
                  </a:lnTo>
                  <a:lnTo>
                    <a:pt x="3733800" y="0"/>
                  </a:lnTo>
                  <a:close/>
                </a:path>
              </a:pathLst>
            </a:custGeom>
            <a:solidFill>
              <a:srgbClr val="FBD4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9634" y="1219961"/>
              <a:ext cx="3733800" cy="1066800"/>
            </a:xfrm>
            <a:custGeom>
              <a:avLst/>
              <a:gdLst/>
              <a:ahLst/>
              <a:cxnLst/>
              <a:rect l="l" t="t" r="r" b="b"/>
              <a:pathLst>
                <a:path w="3733800" h="1066800">
                  <a:moveTo>
                    <a:pt x="0" y="1066800"/>
                  </a:moveTo>
                  <a:lnTo>
                    <a:pt x="3733800" y="1066800"/>
                  </a:lnTo>
                  <a:lnTo>
                    <a:pt x="3733800" y="0"/>
                  </a:lnTo>
                  <a:lnTo>
                    <a:pt x="0" y="0"/>
                  </a:lnTo>
                  <a:lnTo>
                    <a:pt x="0" y="1066800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56481" y="1226057"/>
              <a:ext cx="1673860" cy="1068705"/>
            </a:xfrm>
            <a:custGeom>
              <a:avLst/>
              <a:gdLst/>
              <a:ahLst/>
              <a:cxnLst/>
              <a:rect l="l" t="t" r="r" b="b"/>
              <a:pathLst>
                <a:path w="1673860" h="1068705">
                  <a:moveTo>
                    <a:pt x="0" y="1068324"/>
                  </a:moveTo>
                  <a:lnTo>
                    <a:pt x="1673352" y="1068324"/>
                  </a:lnTo>
                  <a:lnTo>
                    <a:pt x="1673352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25400">
              <a:solidFill>
                <a:srgbClr val="B66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869182" y="1232661"/>
            <a:ext cx="1648460" cy="1041400"/>
          </a:xfrm>
          <a:prstGeom prst="rect">
            <a:avLst/>
          </a:prstGeom>
          <a:solidFill>
            <a:srgbClr val="F79546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Times New Roman"/>
              <a:cs typeface="Times New Roman"/>
            </a:endParaRPr>
          </a:p>
          <a:p>
            <a:pPr marL="3702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3134" y="1284986"/>
            <a:ext cx="2082800" cy="937260"/>
            <a:chOff x="183134" y="1284986"/>
            <a:chExt cx="2082800" cy="937260"/>
          </a:xfrm>
        </p:grpSpPr>
        <p:sp>
          <p:nvSpPr>
            <p:cNvPr id="11" name="object 11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20574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2057400" y="911351"/>
                  </a:lnTo>
                  <a:lnTo>
                    <a:pt x="2057400" y="0"/>
                  </a:lnTo>
                  <a:close/>
                </a:path>
              </a:pathLst>
            </a:custGeom>
            <a:solidFill>
              <a:srgbClr val="D6E3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5834" y="1297686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253233" y="1297686"/>
            <a:ext cx="1524000" cy="911860"/>
          </a:xfrm>
          <a:prstGeom prst="rect">
            <a:avLst/>
          </a:prstGeom>
          <a:solidFill>
            <a:srgbClr val="92D050"/>
          </a:solidFill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1219961"/>
            <a:ext cx="3733800" cy="1066800"/>
          </a:xfrm>
          <a:custGeom>
            <a:avLst/>
            <a:gdLst/>
            <a:ahLst/>
            <a:cxnLst/>
            <a:rect l="l" t="t" r="r" b="b"/>
            <a:pathLst>
              <a:path w="3733800" h="1066800">
                <a:moveTo>
                  <a:pt x="0" y="1066800"/>
                </a:moveTo>
                <a:lnTo>
                  <a:pt x="3733800" y="1066800"/>
                </a:lnTo>
                <a:lnTo>
                  <a:pt x="3733800" y="0"/>
                </a:lnTo>
                <a:lnTo>
                  <a:pt x="0" y="0"/>
                </a:lnTo>
                <a:lnTo>
                  <a:pt x="0" y="1066800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3954" y="1398269"/>
            <a:ext cx="15240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19748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1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1361" y="2853691"/>
            <a:ext cx="7574343" cy="3341493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143761" y="2315717"/>
            <a:ext cx="6410325" cy="467995"/>
          </a:xfrm>
          <a:custGeom>
            <a:avLst/>
            <a:gdLst/>
            <a:ahLst/>
            <a:cxnLst/>
            <a:rect l="l" t="t" r="r" b="b"/>
            <a:pathLst>
              <a:path w="6410325" h="467994">
                <a:moveTo>
                  <a:pt x="0" y="467868"/>
                </a:moveTo>
                <a:lnTo>
                  <a:pt x="1988" y="393941"/>
                </a:lnTo>
                <a:lnTo>
                  <a:pt x="7524" y="329726"/>
                </a:lnTo>
                <a:lnTo>
                  <a:pt x="15965" y="279080"/>
                </a:lnTo>
                <a:lnTo>
                  <a:pt x="38988" y="233934"/>
                </a:lnTo>
                <a:lnTo>
                  <a:pt x="3165983" y="233934"/>
                </a:lnTo>
                <a:lnTo>
                  <a:pt x="3178328" y="222004"/>
                </a:lnTo>
                <a:lnTo>
                  <a:pt x="3189034" y="188787"/>
                </a:lnTo>
                <a:lnTo>
                  <a:pt x="3197465" y="138141"/>
                </a:lnTo>
                <a:lnTo>
                  <a:pt x="3202989" y="73926"/>
                </a:lnTo>
                <a:lnTo>
                  <a:pt x="3204972" y="0"/>
                </a:lnTo>
                <a:lnTo>
                  <a:pt x="3206954" y="73926"/>
                </a:lnTo>
                <a:lnTo>
                  <a:pt x="3212478" y="138141"/>
                </a:lnTo>
                <a:lnTo>
                  <a:pt x="3220909" y="188787"/>
                </a:lnTo>
                <a:lnTo>
                  <a:pt x="3231615" y="222004"/>
                </a:lnTo>
                <a:lnTo>
                  <a:pt x="3243961" y="233934"/>
                </a:lnTo>
                <a:lnTo>
                  <a:pt x="6370955" y="233934"/>
                </a:lnTo>
                <a:lnTo>
                  <a:pt x="6383300" y="245863"/>
                </a:lnTo>
                <a:lnTo>
                  <a:pt x="6394006" y="279080"/>
                </a:lnTo>
                <a:lnTo>
                  <a:pt x="6402437" y="329726"/>
                </a:lnTo>
                <a:lnTo>
                  <a:pt x="6407961" y="393941"/>
                </a:lnTo>
                <a:lnTo>
                  <a:pt x="6409944" y="467868"/>
                </a:lnTo>
              </a:path>
            </a:pathLst>
          </a:custGeom>
          <a:ln w="38100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629650" y="3529965"/>
            <a:ext cx="2060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C000"/>
                </a:solidFill>
                <a:latin typeface="Arial"/>
                <a:cs typeface="Arial"/>
              </a:rPr>
              <a:t>IPv4</a:t>
            </a:r>
            <a:r>
              <a:rPr sz="28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C000"/>
                </a:solidFill>
                <a:latin typeface="Arial"/>
                <a:cs typeface="Arial"/>
              </a:rPr>
              <a:t>Header</a:t>
            </a:r>
            <a:endParaRPr sz="2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5641975" y="1444244"/>
            <a:ext cx="2378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TCP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header =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bytes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unique*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3508375" y="1389329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Arial"/>
                <a:cs typeface="Arial"/>
              </a:rPr>
              <a:t>IP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Address</a:t>
            </a:r>
            <a:r>
              <a:rPr dirty="0"/>
              <a:t>:</a:t>
            </a:r>
            <a:r>
              <a:rPr spc="35" dirty="0"/>
              <a:t> </a:t>
            </a:r>
            <a:r>
              <a:rPr dirty="0"/>
              <a:t>Globally</a:t>
            </a:r>
            <a:r>
              <a:rPr spc="-15" dirty="0"/>
              <a:t> </a:t>
            </a:r>
            <a:r>
              <a:rPr dirty="0"/>
              <a:t>unique*</a:t>
            </a:r>
            <a:r>
              <a:rPr spc="-10" dirty="0"/>
              <a:t> </a:t>
            </a:r>
            <a:r>
              <a:rPr dirty="0"/>
              <a:t>32</a:t>
            </a:r>
            <a:r>
              <a:rPr spc="-30" dirty="0"/>
              <a:t> </a:t>
            </a:r>
            <a:r>
              <a:rPr dirty="0"/>
              <a:t>bit</a:t>
            </a:r>
            <a:r>
              <a:rPr spc="-20" dirty="0"/>
              <a:t> </a:t>
            </a:r>
            <a:r>
              <a:rPr dirty="0"/>
              <a:t>(4</a:t>
            </a:r>
            <a:r>
              <a:rPr spc="-35" dirty="0"/>
              <a:t> </a:t>
            </a:r>
            <a:r>
              <a:rPr dirty="0"/>
              <a:t>byte)</a:t>
            </a:r>
            <a:r>
              <a:rPr spc="-5" dirty="0"/>
              <a:t> </a:t>
            </a:r>
            <a:r>
              <a:rPr b="1" dirty="0">
                <a:latin typeface="Arial"/>
                <a:cs typeface="Arial"/>
              </a:rPr>
              <a:t>dotted</a:t>
            </a:r>
            <a:r>
              <a:rPr b="1" spc="-3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decimal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dirty="0"/>
              <a:t>number</a:t>
            </a:r>
            <a:r>
              <a:rPr spc="-20" dirty="0"/>
              <a:t> </a:t>
            </a:r>
            <a:r>
              <a:rPr dirty="0"/>
              <a:t>assigned</a:t>
            </a:r>
            <a:r>
              <a:rPr spc="-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dirty="0"/>
              <a:t>interfaces</a:t>
            </a:r>
            <a:r>
              <a:rPr spc="-3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hosts</a:t>
            </a:r>
            <a:r>
              <a:rPr spc="-2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routers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41775" y="1541729"/>
            <a:ext cx="32899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spc="-10" dirty="0">
                <a:latin typeface="Arial"/>
                <a:cs typeface="Arial"/>
              </a:rPr>
              <a:t>193.32.216.9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410" y="1445101"/>
            <a:ext cx="78740" cy="1266190"/>
          </a:xfrm>
          <a:custGeom>
            <a:avLst/>
            <a:gdLst/>
            <a:ahLst/>
            <a:cxnLst/>
            <a:rect l="l" t="t" r="r" b="b"/>
            <a:pathLst>
              <a:path w="78739" h="1266189">
                <a:moveTo>
                  <a:pt x="52255" y="1214532"/>
                </a:moveTo>
                <a:lnTo>
                  <a:pt x="1920" y="1214532"/>
                </a:lnTo>
                <a:lnTo>
                  <a:pt x="1539" y="1216310"/>
                </a:lnTo>
                <a:lnTo>
                  <a:pt x="1285" y="1217326"/>
                </a:lnTo>
                <a:lnTo>
                  <a:pt x="904" y="1219104"/>
                </a:lnTo>
                <a:lnTo>
                  <a:pt x="777" y="1220247"/>
                </a:lnTo>
                <a:lnTo>
                  <a:pt x="396" y="1222025"/>
                </a:lnTo>
                <a:lnTo>
                  <a:pt x="269" y="1223041"/>
                </a:lnTo>
                <a:lnTo>
                  <a:pt x="142" y="1224946"/>
                </a:lnTo>
                <a:lnTo>
                  <a:pt x="47" y="1225708"/>
                </a:lnTo>
                <a:lnTo>
                  <a:pt x="0" y="1234471"/>
                </a:lnTo>
                <a:lnTo>
                  <a:pt x="115" y="1235995"/>
                </a:lnTo>
                <a:lnTo>
                  <a:pt x="209" y="1237900"/>
                </a:lnTo>
                <a:lnTo>
                  <a:pt x="777" y="1242091"/>
                </a:lnTo>
                <a:lnTo>
                  <a:pt x="1031" y="1242853"/>
                </a:lnTo>
                <a:lnTo>
                  <a:pt x="1793" y="1246917"/>
                </a:lnTo>
                <a:lnTo>
                  <a:pt x="5250" y="1255444"/>
                </a:lnTo>
                <a:lnTo>
                  <a:pt x="11445" y="1261792"/>
                </a:lnTo>
                <a:lnTo>
                  <a:pt x="19546" y="1265402"/>
                </a:lnTo>
                <a:lnTo>
                  <a:pt x="28717" y="1265713"/>
                </a:lnTo>
                <a:lnTo>
                  <a:pt x="37330" y="1262514"/>
                </a:lnTo>
                <a:lnTo>
                  <a:pt x="43894" y="1256506"/>
                </a:lnTo>
                <a:lnTo>
                  <a:pt x="47791" y="1248497"/>
                </a:lnTo>
                <a:lnTo>
                  <a:pt x="48402" y="1239297"/>
                </a:lnTo>
                <a:lnTo>
                  <a:pt x="48228" y="1237900"/>
                </a:lnTo>
                <a:lnTo>
                  <a:pt x="48021" y="1237900"/>
                </a:lnTo>
                <a:lnTo>
                  <a:pt x="47894" y="1235233"/>
                </a:lnTo>
                <a:lnTo>
                  <a:pt x="48053" y="1235233"/>
                </a:lnTo>
                <a:lnTo>
                  <a:pt x="48021" y="1234725"/>
                </a:lnTo>
                <a:lnTo>
                  <a:pt x="48230" y="1233582"/>
                </a:lnTo>
                <a:lnTo>
                  <a:pt x="48275" y="1233201"/>
                </a:lnTo>
                <a:lnTo>
                  <a:pt x="48402" y="1232693"/>
                </a:lnTo>
                <a:lnTo>
                  <a:pt x="48402" y="1232566"/>
                </a:lnTo>
                <a:lnTo>
                  <a:pt x="48838" y="1231042"/>
                </a:lnTo>
                <a:lnTo>
                  <a:pt x="48947" y="1230788"/>
                </a:lnTo>
                <a:lnTo>
                  <a:pt x="49164" y="1230026"/>
                </a:lnTo>
                <a:lnTo>
                  <a:pt x="49301" y="1230026"/>
                </a:lnTo>
                <a:lnTo>
                  <a:pt x="50180" y="1227613"/>
                </a:lnTo>
                <a:lnTo>
                  <a:pt x="50688" y="1225708"/>
                </a:lnTo>
                <a:lnTo>
                  <a:pt x="52255" y="1214532"/>
                </a:lnTo>
                <a:close/>
              </a:path>
              <a:path w="78739" h="1266189">
                <a:moveTo>
                  <a:pt x="47894" y="1235233"/>
                </a:moveTo>
                <a:lnTo>
                  <a:pt x="48021" y="1237900"/>
                </a:lnTo>
                <a:lnTo>
                  <a:pt x="47926" y="1235487"/>
                </a:lnTo>
                <a:lnTo>
                  <a:pt x="47894" y="1235233"/>
                </a:lnTo>
                <a:close/>
              </a:path>
              <a:path w="78739" h="1266189">
                <a:moveTo>
                  <a:pt x="48021" y="1236249"/>
                </a:moveTo>
                <a:lnTo>
                  <a:pt x="48021" y="1237900"/>
                </a:lnTo>
                <a:lnTo>
                  <a:pt x="48228" y="1237900"/>
                </a:lnTo>
                <a:lnTo>
                  <a:pt x="48021" y="1236249"/>
                </a:lnTo>
                <a:close/>
              </a:path>
              <a:path w="78739" h="1266189">
                <a:moveTo>
                  <a:pt x="48021" y="1235233"/>
                </a:moveTo>
                <a:lnTo>
                  <a:pt x="47894" y="1235233"/>
                </a:lnTo>
                <a:lnTo>
                  <a:pt x="48021" y="1236249"/>
                </a:lnTo>
                <a:lnTo>
                  <a:pt x="48021" y="1235233"/>
                </a:lnTo>
                <a:close/>
              </a:path>
              <a:path w="78739" h="1266189">
                <a:moveTo>
                  <a:pt x="48053" y="1235233"/>
                </a:moveTo>
                <a:lnTo>
                  <a:pt x="48021" y="1235487"/>
                </a:lnTo>
                <a:lnTo>
                  <a:pt x="48053" y="1235233"/>
                </a:lnTo>
                <a:close/>
              </a:path>
              <a:path w="78739" h="1266189">
                <a:moveTo>
                  <a:pt x="48148" y="1234471"/>
                </a:moveTo>
                <a:lnTo>
                  <a:pt x="48021" y="1234725"/>
                </a:lnTo>
                <a:lnTo>
                  <a:pt x="48148" y="1234471"/>
                </a:lnTo>
                <a:close/>
              </a:path>
              <a:path w="78739" h="1266189">
                <a:moveTo>
                  <a:pt x="48167" y="1234471"/>
                </a:moveTo>
                <a:lnTo>
                  <a:pt x="48130" y="1234725"/>
                </a:lnTo>
                <a:lnTo>
                  <a:pt x="48167" y="1234471"/>
                </a:lnTo>
                <a:close/>
              </a:path>
              <a:path w="78739" h="1266189">
                <a:moveTo>
                  <a:pt x="48275" y="1233709"/>
                </a:moveTo>
                <a:lnTo>
                  <a:pt x="48085" y="1234471"/>
                </a:lnTo>
                <a:lnTo>
                  <a:pt x="48275" y="1233709"/>
                </a:lnTo>
                <a:close/>
              </a:path>
              <a:path w="78739" h="1266189">
                <a:moveTo>
                  <a:pt x="48402" y="1232947"/>
                </a:moveTo>
                <a:lnTo>
                  <a:pt x="48148" y="1233963"/>
                </a:lnTo>
                <a:lnTo>
                  <a:pt x="48402" y="1232947"/>
                </a:lnTo>
                <a:close/>
              </a:path>
              <a:path w="78739" h="1266189">
                <a:moveTo>
                  <a:pt x="48529" y="1232185"/>
                </a:moveTo>
                <a:lnTo>
                  <a:pt x="48275" y="1233201"/>
                </a:lnTo>
                <a:lnTo>
                  <a:pt x="48448" y="1232566"/>
                </a:lnTo>
                <a:lnTo>
                  <a:pt x="48529" y="1232185"/>
                </a:lnTo>
                <a:close/>
              </a:path>
              <a:path w="78739" h="1266189">
                <a:moveTo>
                  <a:pt x="48421" y="1232693"/>
                </a:moveTo>
                <a:lnTo>
                  <a:pt x="48275" y="1233201"/>
                </a:lnTo>
                <a:lnTo>
                  <a:pt x="48421" y="1232693"/>
                </a:lnTo>
                <a:close/>
              </a:path>
              <a:path w="78739" h="1266189">
                <a:moveTo>
                  <a:pt x="48783" y="1231423"/>
                </a:moveTo>
                <a:lnTo>
                  <a:pt x="48529" y="1232185"/>
                </a:lnTo>
                <a:lnTo>
                  <a:pt x="48421" y="1232693"/>
                </a:lnTo>
                <a:lnTo>
                  <a:pt x="48783" y="1231423"/>
                </a:lnTo>
                <a:close/>
              </a:path>
              <a:path w="78739" h="1266189">
                <a:moveTo>
                  <a:pt x="48529" y="1232185"/>
                </a:moveTo>
                <a:lnTo>
                  <a:pt x="48402" y="1232566"/>
                </a:lnTo>
                <a:lnTo>
                  <a:pt x="48529" y="1232185"/>
                </a:lnTo>
                <a:close/>
              </a:path>
              <a:path w="78739" h="1266189">
                <a:moveTo>
                  <a:pt x="48947" y="1230788"/>
                </a:moveTo>
                <a:lnTo>
                  <a:pt x="48656" y="1231804"/>
                </a:lnTo>
                <a:lnTo>
                  <a:pt x="48947" y="1230788"/>
                </a:lnTo>
                <a:close/>
              </a:path>
              <a:path w="78739" h="1266189">
                <a:moveTo>
                  <a:pt x="49301" y="1230026"/>
                </a:moveTo>
                <a:lnTo>
                  <a:pt x="49164" y="1230026"/>
                </a:lnTo>
                <a:lnTo>
                  <a:pt x="48910" y="1231042"/>
                </a:lnTo>
                <a:lnTo>
                  <a:pt x="49301" y="1230026"/>
                </a:lnTo>
                <a:close/>
              </a:path>
              <a:path w="78739" h="1266189">
                <a:moveTo>
                  <a:pt x="3698" y="1203858"/>
                </a:moveTo>
                <a:lnTo>
                  <a:pt x="1539" y="1216056"/>
                </a:lnTo>
                <a:lnTo>
                  <a:pt x="1920" y="1214532"/>
                </a:lnTo>
                <a:lnTo>
                  <a:pt x="52255" y="1214532"/>
                </a:lnTo>
                <a:lnTo>
                  <a:pt x="52974" y="1209452"/>
                </a:lnTo>
                <a:lnTo>
                  <a:pt x="53228" y="1206023"/>
                </a:lnTo>
                <a:lnTo>
                  <a:pt x="3698" y="1206023"/>
                </a:lnTo>
                <a:lnTo>
                  <a:pt x="3698" y="1203858"/>
                </a:lnTo>
                <a:close/>
              </a:path>
              <a:path w="78739" h="1266189">
                <a:moveTo>
                  <a:pt x="4079" y="1201705"/>
                </a:moveTo>
                <a:lnTo>
                  <a:pt x="3698" y="1203858"/>
                </a:lnTo>
                <a:lnTo>
                  <a:pt x="3698" y="1206023"/>
                </a:lnTo>
                <a:lnTo>
                  <a:pt x="4079" y="1201705"/>
                </a:lnTo>
                <a:close/>
              </a:path>
              <a:path w="78739" h="1266189">
                <a:moveTo>
                  <a:pt x="53227" y="1201705"/>
                </a:moveTo>
                <a:lnTo>
                  <a:pt x="4079" y="1201705"/>
                </a:lnTo>
                <a:lnTo>
                  <a:pt x="3698" y="1206023"/>
                </a:lnTo>
                <a:lnTo>
                  <a:pt x="53228" y="1206023"/>
                </a:lnTo>
                <a:lnTo>
                  <a:pt x="53227" y="1201705"/>
                </a:lnTo>
                <a:close/>
              </a:path>
              <a:path w="78739" h="1266189">
                <a:moveTo>
                  <a:pt x="57926" y="571658"/>
                </a:moveTo>
                <a:lnTo>
                  <a:pt x="8397" y="571658"/>
                </a:lnTo>
                <a:lnTo>
                  <a:pt x="7889" y="687355"/>
                </a:lnTo>
                <a:lnTo>
                  <a:pt x="5984" y="721899"/>
                </a:lnTo>
                <a:lnTo>
                  <a:pt x="5890" y="724566"/>
                </a:lnTo>
                <a:lnTo>
                  <a:pt x="3698" y="777906"/>
                </a:lnTo>
                <a:lnTo>
                  <a:pt x="3698" y="1203858"/>
                </a:lnTo>
                <a:lnTo>
                  <a:pt x="4079" y="1201705"/>
                </a:lnTo>
                <a:lnTo>
                  <a:pt x="53227" y="1201705"/>
                </a:lnTo>
                <a:lnTo>
                  <a:pt x="53101" y="779938"/>
                </a:lnTo>
                <a:lnTo>
                  <a:pt x="55377" y="724566"/>
                </a:lnTo>
                <a:lnTo>
                  <a:pt x="57419" y="688879"/>
                </a:lnTo>
                <a:lnTo>
                  <a:pt x="57926" y="571658"/>
                </a:lnTo>
                <a:close/>
              </a:path>
              <a:path w="78739" h="1266189">
                <a:moveTo>
                  <a:pt x="53143" y="778922"/>
                </a:moveTo>
                <a:lnTo>
                  <a:pt x="53102" y="779931"/>
                </a:lnTo>
                <a:lnTo>
                  <a:pt x="53143" y="778922"/>
                </a:lnTo>
                <a:close/>
              </a:path>
              <a:path w="78739" h="1266189">
                <a:moveTo>
                  <a:pt x="55402" y="724312"/>
                </a:moveTo>
                <a:lnTo>
                  <a:pt x="55387" y="724566"/>
                </a:lnTo>
                <a:lnTo>
                  <a:pt x="55402" y="724312"/>
                </a:lnTo>
                <a:close/>
              </a:path>
              <a:path w="78739" h="1266189">
                <a:moveTo>
                  <a:pt x="7889" y="686085"/>
                </a:moveTo>
                <a:lnTo>
                  <a:pt x="7822" y="687355"/>
                </a:lnTo>
                <a:lnTo>
                  <a:pt x="7889" y="686085"/>
                </a:lnTo>
                <a:close/>
              </a:path>
              <a:path w="78739" h="1266189">
                <a:moveTo>
                  <a:pt x="51208" y="0"/>
                </a:moveTo>
                <a:lnTo>
                  <a:pt x="42179" y="2793"/>
                </a:lnTo>
                <a:lnTo>
                  <a:pt x="34865" y="8778"/>
                </a:lnTo>
                <a:lnTo>
                  <a:pt x="30241" y="17430"/>
                </a:lnTo>
                <a:lnTo>
                  <a:pt x="27193" y="27717"/>
                </a:lnTo>
                <a:lnTo>
                  <a:pt x="26812" y="28733"/>
                </a:lnTo>
                <a:lnTo>
                  <a:pt x="18811" y="71532"/>
                </a:lnTo>
                <a:lnTo>
                  <a:pt x="14874" y="126269"/>
                </a:lnTo>
                <a:lnTo>
                  <a:pt x="14734" y="129698"/>
                </a:lnTo>
                <a:lnTo>
                  <a:pt x="13494" y="155733"/>
                </a:lnTo>
                <a:lnTo>
                  <a:pt x="8397" y="273335"/>
                </a:lnTo>
                <a:lnTo>
                  <a:pt x="7383" y="438689"/>
                </a:lnTo>
                <a:lnTo>
                  <a:pt x="8016" y="516921"/>
                </a:lnTo>
                <a:lnTo>
                  <a:pt x="8397" y="571814"/>
                </a:lnTo>
                <a:lnTo>
                  <a:pt x="8397" y="571658"/>
                </a:lnTo>
                <a:lnTo>
                  <a:pt x="57926" y="571658"/>
                </a:lnTo>
                <a:lnTo>
                  <a:pt x="57546" y="516540"/>
                </a:lnTo>
                <a:lnTo>
                  <a:pt x="56914" y="438308"/>
                </a:lnTo>
                <a:lnTo>
                  <a:pt x="57922" y="275367"/>
                </a:lnTo>
                <a:lnTo>
                  <a:pt x="62996" y="155733"/>
                </a:lnTo>
                <a:lnTo>
                  <a:pt x="64384" y="129698"/>
                </a:lnTo>
                <a:lnTo>
                  <a:pt x="67678" y="79533"/>
                </a:lnTo>
                <a:lnTo>
                  <a:pt x="67833" y="77247"/>
                </a:lnTo>
                <a:lnTo>
                  <a:pt x="67962" y="77247"/>
                </a:lnTo>
                <a:lnTo>
                  <a:pt x="72319" y="51212"/>
                </a:lnTo>
                <a:lnTo>
                  <a:pt x="72151" y="51212"/>
                </a:lnTo>
                <a:lnTo>
                  <a:pt x="72608" y="49385"/>
                </a:lnTo>
                <a:lnTo>
                  <a:pt x="72678" y="49180"/>
                </a:lnTo>
                <a:lnTo>
                  <a:pt x="74785" y="41052"/>
                </a:lnTo>
                <a:lnTo>
                  <a:pt x="77612" y="31781"/>
                </a:lnTo>
                <a:lnTo>
                  <a:pt x="78531" y="21994"/>
                </a:lnTo>
                <a:lnTo>
                  <a:pt x="75723" y="12922"/>
                </a:lnTo>
                <a:lnTo>
                  <a:pt x="69701" y="5564"/>
                </a:lnTo>
                <a:lnTo>
                  <a:pt x="60975" y="920"/>
                </a:lnTo>
                <a:lnTo>
                  <a:pt x="51208" y="0"/>
                </a:lnTo>
                <a:close/>
              </a:path>
              <a:path w="78739" h="1266189">
                <a:moveTo>
                  <a:pt x="57927" y="274478"/>
                </a:moveTo>
                <a:lnTo>
                  <a:pt x="57800" y="275367"/>
                </a:lnTo>
                <a:lnTo>
                  <a:pt x="57927" y="274478"/>
                </a:lnTo>
                <a:close/>
              </a:path>
              <a:path w="78739" h="1266189">
                <a:moveTo>
                  <a:pt x="63021" y="155479"/>
                </a:moveTo>
                <a:lnTo>
                  <a:pt x="63007" y="155733"/>
                </a:lnTo>
                <a:lnTo>
                  <a:pt x="63021" y="155479"/>
                </a:lnTo>
                <a:close/>
              </a:path>
              <a:path w="78739" h="1266189">
                <a:moveTo>
                  <a:pt x="64404" y="129317"/>
                </a:moveTo>
                <a:lnTo>
                  <a:pt x="64277" y="129698"/>
                </a:lnTo>
                <a:lnTo>
                  <a:pt x="64404" y="129317"/>
                </a:lnTo>
                <a:close/>
              </a:path>
              <a:path w="78739" h="1266189">
                <a:moveTo>
                  <a:pt x="67833" y="77247"/>
                </a:moveTo>
                <a:lnTo>
                  <a:pt x="67579" y="79533"/>
                </a:lnTo>
                <a:lnTo>
                  <a:pt x="67746" y="78539"/>
                </a:lnTo>
                <a:lnTo>
                  <a:pt x="67833" y="77247"/>
                </a:lnTo>
                <a:close/>
              </a:path>
              <a:path w="78739" h="1266189">
                <a:moveTo>
                  <a:pt x="67746" y="78539"/>
                </a:moveTo>
                <a:lnTo>
                  <a:pt x="67579" y="79533"/>
                </a:lnTo>
                <a:lnTo>
                  <a:pt x="67746" y="78539"/>
                </a:lnTo>
                <a:close/>
              </a:path>
              <a:path w="78739" h="1266189">
                <a:moveTo>
                  <a:pt x="67962" y="77247"/>
                </a:moveTo>
                <a:lnTo>
                  <a:pt x="67833" y="77247"/>
                </a:lnTo>
                <a:lnTo>
                  <a:pt x="67746" y="78539"/>
                </a:lnTo>
                <a:lnTo>
                  <a:pt x="67962" y="77247"/>
                </a:lnTo>
                <a:close/>
              </a:path>
              <a:path w="78739" h="1266189">
                <a:moveTo>
                  <a:pt x="72659" y="49180"/>
                </a:moveTo>
                <a:lnTo>
                  <a:pt x="72151" y="51212"/>
                </a:lnTo>
                <a:lnTo>
                  <a:pt x="72625" y="49385"/>
                </a:lnTo>
                <a:lnTo>
                  <a:pt x="72659" y="49180"/>
                </a:lnTo>
                <a:close/>
              </a:path>
              <a:path w="78739" h="1266189">
                <a:moveTo>
                  <a:pt x="72625" y="49385"/>
                </a:moveTo>
                <a:lnTo>
                  <a:pt x="72151" y="51212"/>
                </a:lnTo>
                <a:lnTo>
                  <a:pt x="72319" y="51212"/>
                </a:lnTo>
                <a:lnTo>
                  <a:pt x="72625" y="49385"/>
                </a:lnTo>
                <a:close/>
              </a:path>
              <a:path w="78739" h="1266189">
                <a:moveTo>
                  <a:pt x="72678" y="49180"/>
                </a:moveTo>
                <a:lnTo>
                  <a:pt x="72625" y="49385"/>
                </a:lnTo>
                <a:lnTo>
                  <a:pt x="72678" y="49180"/>
                </a:lnTo>
                <a:close/>
              </a:path>
              <a:path w="78739" h="1266189">
                <a:moveTo>
                  <a:pt x="74869" y="40925"/>
                </a:moveTo>
                <a:lnTo>
                  <a:pt x="74564" y="41941"/>
                </a:lnTo>
                <a:lnTo>
                  <a:pt x="74869" y="40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652" y="1520952"/>
            <a:ext cx="73660" cy="1201420"/>
          </a:xfrm>
          <a:custGeom>
            <a:avLst/>
            <a:gdLst/>
            <a:ahLst/>
            <a:cxnLst/>
            <a:rect l="l" t="t" r="r" b="b"/>
            <a:pathLst>
              <a:path w="73659" h="1201420">
                <a:moveTo>
                  <a:pt x="2591" y="1167026"/>
                </a:moveTo>
                <a:lnTo>
                  <a:pt x="2377" y="1167296"/>
                </a:lnTo>
                <a:lnTo>
                  <a:pt x="107" y="1175003"/>
                </a:lnTo>
                <a:lnTo>
                  <a:pt x="0" y="1176909"/>
                </a:lnTo>
                <a:lnTo>
                  <a:pt x="694" y="1184505"/>
                </a:lnTo>
                <a:lnTo>
                  <a:pt x="4877" y="1192657"/>
                </a:lnTo>
                <a:lnTo>
                  <a:pt x="11759" y="1198586"/>
                </a:lnTo>
                <a:lnTo>
                  <a:pt x="20117" y="1201420"/>
                </a:lnTo>
                <a:lnTo>
                  <a:pt x="28951" y="1201015"/>
                </a:lnTo>
                <a:lnTo>
                  <a:pt x="37262" y="1197228"/>
                </a:lnTo>
                <a:lnTo>
                  <a:pt x="38024" y="1196594"/>
                </a:lnTo>
                <a:lnTo>
                  <a:pt x="38278" y="1196467"/>
                </a:lnTo>
                <a:lnTo>
                  <a:pt x="38659" y="1196213"/>
                </a:lnTo>
                <a:lnTo>
                  <a:pt x="39421" y="1195577"/>
                </a:lnTo>
                <a:lnTo>
                  <a:pt x="39802" y="1195324"/>
                </a:lnTo>
                <a:lnTo>
                  <a:pt x="40564" y="1194562"/>
                </a:lnTo>
                <a:lnTo>
                  <a:pt x="40945" y="1194308"/>
                </a:lnTo>
                <a:lnTo>
                  <a:pt x="41961" y="1193292"/>
                </a:lnTo>
                <a:lnTo>
                  <a:pt x="42723" y="1192657"/>
                </a:lnTo>
                <a:lnTo>
                  <a:pt x="42977" y="1192276"/>
                </a:lnTo>
                <a:lnTo>
                  <a:pt x="43739" y="1191514"/>
                </a:lnTo>
                <a:lnTo>
                  <a:pt x="43993" y="1191133"/>
                </a:lnTo>
                <a:lnTo>
                  <a:pt x="44628" y="1190371"/>
                </a:lnTo>
                <a:lnTo>
                  <a:pt x="44882" y="1190117"/>
                </a:lnTo>
                <a:lnTo>
                  <a:pt x="45771" y="1188847"/>
                </a:lnTo>
                <a:lnTo>
                  <a:pt x="46406" y="1188085"/>
                </a:lnTo>
                <a:lnTo>
                  <a:pt x="46533" y="1187703"/>
                </a:lnTo>
                <a:lnTo>
                  <a:pt x="47422" y="1186434"/>
                </a:lnTo>
                <a:lnTo>
                  <a:pt x="47930" y="1185545"/>
                </a:lnTo>
                <a:lnTo>
                  <a:pt x="48184" y="1185164"/>
                </a:lnTo>
                <a:lnTo>
                  <a:pt x="48565" y="1184275"/>
                </a:lnTo>
                <a:lnTo>
                  <a:pt x="48819" y="1183894"/>
                </a:lnTo>
                <a:lnTo>
                  <a:pt x="49327" y="1182497"/>
                </a:lnTo>
                <a:lnTo>
                  <a:pt x="49835" y="1181481"/>
                </a:lnTo>
                <a:lnTo>
                  <a:pt x="49962" y="1181100"/>
                </a:lnTo>
                <a:lnTo>
                  <a:pt x="50343" y="1180211"/>
                </a:lnTo>
                <a:lnTo>
                  <a:pt x="50724" y="1178687"/>
                </a:lnTo>
                <a:lnTo>
                  <a:pt x="50851" y="1178306"/>
                </a:lnTo>
                <a:lnTo>
                  <a:pt x="51105" y="1177289"/>
                </a:lnTo>
                <a:lnTo>
                  <a:pt x="51232" y="1176909"/>
                </a:lnTo>
                <a:lnTo>
                  <a:pt x="51613" y="1175385"/>
                </a:lnTo>
                <a:lnTo>
                  <a:pt x="3734" y="1175385"/>
                </a:lnTo>
                <a:lnTo>
                  <a:pt x="3607" y="1175003"/>
                </a:lnTo>
                <a:lnTo>
                  <a:pt x="3480" y="1174750"/>
                </a:lnTo>
                <a:lnTo>
                  <a:pt x="3353" y="1174242"/>
                </a:lnTo>
                <a:lnTo>
                  <a:pt x="3254" y="1173734"/>
                </a:lnTo>
                <a:lnTo>
                  <a:pt x="3042" y="1172972"/>
                </a:lnTo>
                <a:lnTo>
                  <a:pt x="2930" y="1172464"/>
                </a:lnTo>
                <a:lnTo>
                  <a:pt x="2676" y="1170939"/>
                </a:lnTo>
                <a:lnTo>
                  <a:pt x="2591" y="1167026"/>
                </a:lnTo>
                <a:close/>
              </a:path>
              <a:path w="73659" h="1201420">
                <a:moveTo>
                  <a:pt x="3480" y="1174369"/>
                </a:moveTo>
                <a:lnTo>
                  <a:pt x="3607" y="1175003"/>
                </a:lnTo>
                <a:lnTo>
                  <a:pt x="3734" y="1175385"/>
                </a:lnTo>
                <a:lnTo>
                  <a:pt x="3480" y="1174369"/>
                </a:lnTo>
                <a:close/>
              </a:path>
              <a:path w="73659" h="1201420">
                <a:moveTo>
                  <a:pt x="51740" y="1174369"/>
                </a:moveTo>
                <a:lnTo>
                  <a:pt x="3480" y="1174369"/>
                </a:lnTo>
                <a:lnTo>
                  <a:pt x="3734" y="1175385"/>
                </a:lnTo>
                <a:lnTo>
                  <a:pt x="51613" y="1175385"/>
                </a:lnTo>
                <a:lnTo>
                  <a:pt x="51740" y="1174369"/>
                </a:lnTo>
                <a:close/>
              </a:path>
              <a:path w="73659" h="1201420">
                <a:moveTo>
                  <a:pt x="3480" y="1174546"/>
                </a:moveTo>
                <a:lnTo>
                  <a:pt x="3480" y="1174750"/>
                </a:lnTo>
                <a:lnTo>
                  <a:pt x="3480" y="1174546"/>
                </a:lnTo>
                <a:close/>
              </a:path>
              <a:path w="73659" h="1201420">
                <a:moveTo>
                  <a:pt x="51895" y="1173734"/>
                </a:moveTo>
                <a:lnTo>
                  <a:pt x="3353" y="1173734"/>
                </a:lnTo>
                <a:lnTo>
                  <a:pt x="3480" y="1174546"/>
                </a:lnTo>
                <a:lnTo>
                  <a:pt x="3480" y="1174369"/>
                </a:lnTo>
                <a:lnTo>
                  <a:pt x="51740" y="1174369"/>
                </a:lnTo>
                <a:lnTo>
                  <a:pt x="51867" y="1173988"/>
                </a:lnTo>
                <a:lnTo>
                  <a:pt x="51895" y="1173734"/>
                </a:lnTo>
                <a:close/>
              </a:path>
              <a:path w="73659" h="1201420">
                <a:moveTo>
                  <a:pt x="3353" y="1174089"/>
                </a:moveTo>
                <a:lnTo>
                  <a:pt x="3353" y="1174242"/>
                </a:lnTo>
                <a:lnTo>
                  <a:pt x="3353" y="1174089"/>
                </a:lnTo>
                <a:close/>
              </a:path>
              <a:path w="73659" h="1201420">
                <a:moveTo>
                  <a:pt x="51980" y="1172972"/>
                </a:moveTo>
                <a:lnTo>
                  <a:pt x="3226" y="1172972"/>
                </a:lnTo>
                <a:lnTo>
                  <a:pt x="3353" y="1174089"/>
                </a:lnTo>
                <a:lnTo>
                  <a:pt x="3353" y="1173734"/>
                </a:lnTo>
                <a:lnTo>
                  <a:pt x="51895" y="1173734"/>
                </a:lnTo>
                <a:lnTo>
                  <a:pt x="51980" y="1172972"/>
                </a:lnTo>
                <a:close/>
              </a:path>
              <a:path w="73659" h="1201420">
                <a:moveTo>
                  <a:pt x="3277" y="1173480"/>
                </a:moveTo>
                <a:lnTo>
                  <a:pt x="3329" y="1174003"/>
                </a:lnTo>
                <a:lnTo>
                  <a:pt x="3277" y="1173480"/>
                </a:lnTo>
                <a:close/>
              </a:path>
              <a:path w="73659" h="1201420">
                <a:moveTo>
                  <a:pt x="4620" y="1164469"/>
                </a:moveTo>
                <a:lnTo>
                  <a:pt x="2591" y="1167026"/>
                </a:lnTo>
                <a:lnTo>
                  <a:pt x="2676" y="1170939"/>
                </a:lnTo>
                <a:lnTo>
                  <a:pt x="2930" y="1172464"/>
                </a:lnTo>
                <a:lnTo>
                  <a:pt x="3042" y="1172972"/>
                </a:lnTo>
                <a:lnTo>
                  <a:pt x="3184" y="1173480"/>
                </a:lnTo>
                <a:lnTo>
                  <a:pt x="3184" y="1172464"/>
                </a:lnTo>
                <a:lnTo>
                  <a:pt x="3099" y="1172210"/>
                </a:lnTo>
                <a:lnTo>
                  <a:pt x="3162" y="1169797"/>
                </a:lnTo>
                <a:lnTo>
                  <a:pt x="3226" y="1168527"/>
                </a:lnTo>
                <a:lnTo>
                  <a:pt x="3353" y="1168019"/>
                </a:lnTo>
                <a:lnTo>
                  <a:pt x="3480" y="1167764"/>
                </a:lnTo>
                <a:lnTo>
                  <a:pt x="3597" y="1167296"/>
                </a:lnTo>
                <a:lnTo>
                  <a:pt x="3607" y="1167130"/>
                </a:lnTo>
                <a:lnTo>
                  <a:pt x="3861" y="1166114"/>
                </a:lnTo>
                <a:lnTo>
                  <a:pt x="4115" y="1165606"/>
                </a:lnTo>
                <a:lnTo>
                  <a:pt x="4369" y="1164971"/>
                </a:lnTo>
                <a:lnTo>
                  <a:pt x="4620" y="1164469"/>
                </a:lnTo>
                <a:close/>
              </a:path>
              <a:path w="73659" h="1201420">
                <a:moveTo>
                  <a:pt x="52121" y="1169289"/>
                </a:moveTo>
                <a:lnTo>
                  <a:pt x="3226" y="1169289"/>
                </a:lnTo>
                <a:lnTo>
                  <a:pt x="3226" y="1173480"/>
                </a:lnTo>
                <a:lnTo>
                  <a:pt x="3226" y="1172972"/>
                </a:lnTo>
                <a:lnTo>
                  <a:pt x="51980" y="1172972"/>
                </a:lnTo>
                <a:lnTo>
                  <a:pt x="52105" y="1171575"/>
                </a:lnTo>
                <a:lnTo>
                  <a:pt x="52121" y="1169289"/>
                </a:lnTo>
                <a:close/>
              </a:path>
              <a:path w="73659" h="1201420">
                <a:moveTo>
                  <a:pt x="3226" y="1172972"/>
                </a:moveTo>
                <a:lnTo>
                  <a:pt x="3226" y="1173480"/>
                </a:lnTo>
                <a:lnTo>
                  <a:pt x="3226" y="1172972"/>
                </a:lnTo>
                <a:close/>
              </a:path>
              <a:path w="73659" h="1201420">
                <a:moveTo>
                  <a:pt x="3099" y="1172464"/>
                </a:moveTo>
                <a:lnTo>
                  <a:pt x="3146" y="1172845"/>
                </a:lnTo>
                <a:lnTo>
                  <a:pt x="3099" y="1172464"/>
                </a:lnTo>
                <a:close/>
              </a:path>
              <a:path w="73659" h="1201420">
                <a:moveTo>
                  <a:pt x="3184" y="1172464"/>
                </a:moveTo>
                <a:lnTo>
                  <a:pt x="3226" y="1172845"/>
                </a:lnTo>
                <a:lnTo>
                  <a:pt x="3184" y="1172464"/>
                </a:lnTo>
                <a:close/>
              </a:path>
              <a:path w="73659" h="1201420">
                <a:moveTo>
                  <a:pt x="3099" y="1171702"/>
                </a:moveTo>
                <a:lnTo>
                  <a:pt x="3099" y="1172210"/>
                </a:lnTo>
                <a:lnTo>
                  <a:pt x="3099" y="1171702"/>
                </a:lnTo>
                <a:close/>
              </a:path>
              <a:path w="73659" h="1201420">
                <a:moveTo>
                  <a:pt x="3162" y="1169797"/>
                </a:moveTo>
                <a:lnTo>
                  <a:pt x="3099" y="1170305"/>
                </a:lnTo>
                <a:lnTo>
                  <a:pt x="3162" y="1169797"/>
                </a:lnTo>
                <a:close/>
              </a:path>
              <a:path w="73659" h="1201420">
                <a:moveTo>
                  <a:pt x="52121" y="1167384"/>
                </a:moveTo>
                <a:lnTo>
                  <a:pt x="3607" y="1167384"/>
                </a:lnTo>
                <a:lnTo>
                  <a:pt x="3353" y="1168400"/>
                </a:lnTo>
                <a:lnTo>
                  <a:pt x="3099" y="1169670"/>
                </a:lnTo>
                <a:lnTo>
                  <a:pt x="3226" y="1169289"/>
                </a:lnTo>
                <a:lnTo>
                  <a:pt x="52121" y="1169289"/>
                </a:lnTo>
                <a:lnTo>
                  <a:pt x="52121" y="1167384"/>
                </a:lnTo>
                <a:close/>
              </a:path>
              <a:path w="73659" h="1201420">
                <a:moveTo>
                  <a:pt x="3226" y="1169289"/>
                </a:moveTo>
                <a:lnTo>
                  <a:pt x="3099" y="1169670"/>
                </a:lnTo>
                <a:lnTo>
                  <a:pt x="3226" y="1169289"/>
                </a:lnTo>
                <a:close/>
              </a:path>
              <a:path w="73659" h="1201420">
                <a:moveTo>
                  <a:pt x="3226" y="1168527"/>
                </a:moveTo>
                <a:lnTo>
                  <a:pt x="3169" y="1169035"/>
                </a:lnTo>
                <a:lnTo>
                  <a:pt x="3226" y="1168527"/>
                </a:lnTo>
                <a:close/>
              </a:path>
              <a:path w="73659" h="1201420">
                <a:moveTo>
                  <a:pt x="3289" y="1168527"/>
                </a:moveTo>
                <a:lnTo>
                  <a:pt x="3226" y="1169035"/>
                </a:lnTo>
                <a:lnTo>
                  <a:pt x="3289" y="1168527"/>
                </a:lnTo>
                <a:close/>
              </a:path>
              <a:path w="73659" h="1201420">
                <a:moveTo>
                  <a:pt x="3353" y="1168019"/>
                </a:moveTo>
                <a:lnTo>
                  <a:pt x="3305" y="1168400"/>
                </a:lnTo>
                <a:lnTo>
                  <a:pt x="3353" y="1168019"/>
                </a:lnTo>
                <a:close/>
              </a:path>
              <a:path w="73659" h="1201420">
                <a:moveTo>
                  <a:pt x="3448" y="1168019"/>
                </a:moveTo>
                <a:lnTo>
                  <a:pt x="3353" y="1168400"/>
                </a:lnTo>
                <a:lnTo>
                  <a:pt x="3448" y="1168019"/>
                </a:lnTo>
                <a:close/>
              </a:path>
              <a:path w="73659" h="1201420">
                <a:moveTo>
                  <a:pt x="52121" y="1166749"/>
                </a:moveTo>
                <a:lnTo>
                  <a:pt x="3734" y="1166749"/>
                </a:lnTo>
                <a:lnTo>
                  <a:pt x="3480" y="1167764"/>
                </a:lnTo>
                <a:lnTo>
                  <a:pt x="3607" y="1167384"/>
                </a:lnTo>
                <a:lnTo>
                  <a:pt x="52121" y="1167384"/>
                </a:lnTo>
                <a:lnTo>
                  <a:pt x="52121" y="1166749"/>
                </a:lnTo>
                <a:close/>
              </a:path>
              <a:path w="73659" h="1201420">
                <a:moveTo>
                  <a:pt x="3607" y="1167384"/>
                </a:moveTo>
                <a:lnTo>
                  <a:pt x="3480" y="1167764"/>
                </a:lnTo>
                <a:lnTo>
                  <a:pt x="3607" y="1167384"/>
                </a:lnTo>
                <a:close/>
              </a:path>
              <a:path w="73659" h="1201420">
                <a:moveTo>
                  <a:pt x="52121" y="1159383"/>
                </a:moveTo>
                <a:lnTo>
                  <a:pt x="8814" y="1159383"/>
                </a:lnTo>
                <a:lnTo>
                  <a:pt x="8052" y="1160145"/>
                </a:lnTo>
                <a:lnTo>
                  <a:pt x="4790" y="1164254"/>
                </a:lnTo>
                <a:lnTo>
                  <a:pt x="4496" y="1164844"/>
                </a:lnTo>
                <a:lnTo>
                  <a:pt x="3781" y="1166495"/>
                </a:lnTo>
                <a:lnTo>
                  <a:pt x="3607" y="1167130"/>
                </a:lnTo>
                <a:lnTo>
                  <a:pt x="3734" y="1166749"/>
                </a:lnTo>
                <a:lnTo>
                  <a:pt x="52121" y="1166749"/>
                </a:lnTo>
                <a:lnTo>
                  <a:pt x="52121" y="1159383"/>
                </a:lnTo>
                <a:close/>
              </a:path>
              <a:path w="73659" h="1201420">
                <a:moveTo>
                  <a:pt x="3734" y="1166749"/>
                </a:moveTo>
                <a:lnTo>
                  <a:pt x="3607" y="1167130"/>
                </a:lnTo>
                <a:lnTo>
                  <a:pt x="3734" y="1166749"/>
                </a:lnTo>
                <a:close/>
              </a:path>
              <a:path w="73659" h="1201420">
                <a:moveTo>
                  <a:pt x="48946" y="0"/>
                </a:moveTo>
                <a:lnTo>
                  <a:pt x="21626" y="141224"/>
                </a:lnTo>
                <a:lnTo>
                  <a:pt x="19609" y="262509"/>
                </a:lnTo>
                <a:lnTo>
                  <a:pt x="17277" y="338836"/>
                </a:lnTo>
                <a:lnTo>
                  <a:pt x="15164" y="409575"/>
                </a:lnTo>
                <a:lnTo>
                  <a:pt x="15058" y="411480"/>
                </a:lnTo>
                <a:lnTo>
                  <a:pt x="10846" y="502538"/>
                </a:lnTo>
                <a:lnTo>
                  <a:pt x="2591" y="649859"/>
                </a:lnTo>
                <a:lnTo>
                  <a:pt x="2591" y="1167026"/>
                </a:lnTo>
                <a:lnTo>
                  <a:pt x="4790" y="1164254"/>
                </a:lnTo>
                <a:lnTo>
                  <a:pt x="5258" y="1163320"/>
                </a:lnTo>
                <a:lnTo>
                  <a:pt x="5385" y="1163193"/>
                </a:lnTo>
                <a:lnTo>
                  <a:pt x="6020" y="1162303"/>
                </a:lnTo>
                <a:lnTo>
                  <a:pt x="6401" y="1161796"/>
                </a:lnTo>
                <a:lnTo>
                  <a:pt x="8814" y="1159383"/>
                </a:lnTo>
                <a:lnTo>
                  <a:pt x="52121" y="1159383"/>
                </a:lnTo>
                <a:lnTo>
                  <a:pt x="51994" y="652526"/>
                </a:lnTo>
                <a:lnTo>
                  <a:pt x="56192" y="577596"/>
                </a:lnTo>
                <a:lnTo>
                  <a:pt x="60376" y="505206"/>
                </a:lnTo>
                <a:lnTo>
                  <a:pt x="60493" y="502285"/>
                </a:lnTo>
                <a:lnTo>
                  <a:pt x="64694" y="411480"/>
                </a:lnTo>
                <a:lnTo>
                  <a:pt x="66899" y="337312"/>
                </a:lnTo>
                <a:lnTo>
                  <a:pt x="69139" y="263651"/>
                </a:lnTo>
                <a:lnTo>
                  <a:pt x="71186" y="140335"/>
                </a:lnTo>
                <a:lnTo>
                  <a:pt x="73203" y="25273"/>
                </a:lnTo>
                <a:lnTo>
                  <a:pt x="71449" y="15573"/>
                </a:lnTo>
                <a:lnTo>
                  <a:pt x="66313" y="7588"/>
                </a:lnTo>
                <a:lnTo>
                  <a:pt x="58558" y="2127"/>
                </a:lnTo>
                <a:lnTo>
                  <a:pt x="48946" y="0"/>
                </a:lnTo>
                <a:close/>
              </a:path>
              <a:path w="73659" h="1201420">
                <a:moveTo>
                  <a:pt x="3924" y="1166114"/>
                </a:moveTo>
                <a:lnTo>
                  <a:pt x="3734" y="1166622"/>
                </a:lnTo>
                <a:lnTo>
                  <a:pt x="3924" y="1166114"/>
                </a:lnTo>
                <a:close/>
              </a:path>
              <a:path w="73659" h="1201420">
                <a:moveTo>
                  <a:pt x="4115" y="1165606"/>
                </a:moveTo>
                <a:lnTo>
                  <a:pt x="3972" y="1165987"/>
                </a:lnTo>
                <a:lnTo>
                  <a:pt x="4115" y="1165606"/>
                </a:lnTo>
                <a:close/>
              </a:path>
              <a:path w="73659" h="1201420">
                <a:moveTo>
                  <a:pt x="4131" y="1165606"/>
                </a:moveTo>
                <a:lnTo>
                  <a:pt x="3988" y="1165987"/>
                </a:lnTo>
                <a:lnTo>
                  <a:pt x="4131" y="1165606"/>
                </a:lnTo>
                <a:close/>
              </a:path>
              <a:path w="73659" h="1201420">
                <a:moveTo>
                  <a:pt x="4369" y="1164971"/>
                </a:moveTo>
                <a:lnTo>
                  <a:pt x="4226" y="1165352"/>
                </a:lnTo>
                <a:lnTo>
                  <a:pt x="4369" y="1164971"/>
                </a:lnTo>
                <a:close/>
              </a:path>
              <a:path w="73659" h="1201420">
                <a:moveTo>
                  <a:pt x="4405" y="1164971"/>
                </a:moveTo>
                <a:lnTo>
                  <a:pt x="4242" y="1165352"/>
                </a:lnTo>
                <a:lnTo>
                  <a:pt x="4405" y="1164971"/>
                </a:lnTo>
                <a:close/>
              </a:path>
              <a:path w="73659" h="1201420">
                <a:moveTo>
                  <a:pt x="4621" y="1164468"/>
                </a:moveTo>
                <a:lnTo>
                  <a:pt x="4460" y="1164844"/>
                </a:lnTo>
                <a:lnTo>
                  <a:pt x="4621" y="1164468"/>
                </a:lnTo>
                <a:close/>
              </a:path>
              <a:path w="73659" h="1201420">
                <a:moveTo>
                  <a:pt x="4790" y="1164254"/>
                </a:moveTo>
                <a:lnTo>
                  <a:pt x="4621" y="1164468"/>
                </a:lnTo>
                <a:lnTo>
                  <a:pt x="4496" y="1164844"/>
                </a:lnTo>
                <a:lnTo>
                  <a:pt x="4790" y="1164254"/>
                </a:lnTo>
                <a:close/>
              </a:path>
              <a:path w="73659" h="1201420">
                <a:moveTo>
                  <a:pt x="5004" y="1163827"/>
                </a:moveTo>
                <a:lnTo>
                  <a:pt x="4750" y="1164209"/>
                </a:lnTo>
                <a:lnTo>
                  <a:pt x="5004" y="1163827"/>
                </a:lnTo>
                <a:close/>
              </a:path>
              <a:path w="73659" h="1201420">
                <a:moveTo>
                  <a:pt x="5349" y="1163320"/>
                </a:moveTo>
                <a:lnTo>
                  <a:pt x="5131" y="1163701"/>
                </a:lnTo>
                <a:lnTo>
                  <a:pt x="5349" y="1163320"/>
                </a:lnTo>
                <a:close/>
              </a:path>
              <a:path w="73659" h="1201420">
                <a:moveTo>
                  <a:pt x="5566" y="1162939"/>
                </a:moveTo>
                <a:lnTo>
                  <a:pt x="5385" y="1163193"/>
                </a:lnTo>
                <a:lnTo>
                  <a:pt x="5566" y="1162939"/>
                </a:lnTo>
                <a:close/>
              </a:path>
              <a:path w="73659" h="1201420">
                <a:moveTo>
                  <a:pt x="5657" y="1162812"/>
                </a:moveTo>
                <a:lnTo>
                  <a:pt x="5566" y="1162939"/>
                </a:lnTo>
                <a:lnTo>
                  <a:pt x="5657" y="1162812"/>
                </a:lnTo>
                <a:close/>
              </a:path>
              <a:path w="73659" h="1201420">
                <a:moveTo>
                  <a:pt x="6038" y="1162303"/>
                </a:moveTo>
                <a:lnTo>
                  <a:pt x="5766" y="1162685"/>
                </a:lnTo>
                <a:lnTo>
                  <a:pt x="6038" y="1162303"/>
                </a:lnTo>
                <a:close/>
              </a:path>
              <a:path w="73659" h="1201420">
                <a:moveTo>
                  <a:pt x="6464" y="1161796"/>
                </a:moveTo>
                <a:lnTo>
                  <a:pt x="6147" y="1162177"/>
                </a:lnTo>
                <a:lnTo>
                  <a:pt x="6464" y="1161796"/>
                </a:lnTo>
                <a:close/>
              </a:path>
              <a:path w="73659" h="1201420">
                <a:moveTo>
                  <a:pt x="6782" y="1161415"/>
                </a:moveTo>
                <a:lnTo>
                  <a:pt x="6528" y="1161669"/>
                </a:lnTo>
                <a:lnTo>
                  <a:pt x="6782" y="1161415"/>
                </a:lnTo>
                <a:close/>
              </a:path>
              <a:path w="73659" h="1201420">
                <a:moveTo>
                  <a:pt x="52121" y="651128"/>
                </a:moveTo>
                <a:lnTo>
                  <a:pt x="51994" y="652526"/>
                </a:lnTo>
                <a:lnTo>
                  <a:pt x="52121" y="651128"/>
                </a:lnTo>
                <a:close/>
              </a:path>
              <a:path w="73659" h="1201420">
                <a:moveTo>
                  <a:pt x="56192" y="577596"/>
                </a:moveTo>
                <a:close/>
              </a:path>
              <a:path w="73659" h="1201420">
                <a:moveTo>
                  <a:pt x="10846" y="502285"/>
                </a:moveTo>
                <a:lnTo>
                  <a:pt x="10832" y="502538"/>
                </a:lnTo>
                <a:lnTo>
                  <a:pt x="10846" y="502285"/>
                </a:lnTo>
                <a:close/>
              </a:path>
              <a:path w="73659" h="1201420">
                <a:moveTo>
                  <a:pt x="15164" y="409194"/>
                </a:moveTo>
                <a:lnTo>
                  <a:pt x="15146" y="409575"/>
                </a:lnTo>
                <a:lnTo>
                  <a:pt x="15164" y="409194"/>
                </a:lnTo>
                <a:close/>
              </a:path>
              <a:path w="73659" h="1201420">
                <a:moveTo>
                  <a:pt x="19609" y="262127"/>
                </a:moveTo>
                <a:lnTo>
                  <a:pt x="19597" y="262509"/>
                </a:lnTo>
                <a:lnTo>
                  <a:pt x="19609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0409" y="1422780"/>
            <a:ext cx="63500" cy="1224915"/>
          </a:xfrm>
          <a:custGeom>
            <a:avLst/>
            <a:gdLst/>
            <a:ahLst/>
            <a:cxnLst/>
            <a:rect l="l" t="t" r="r" b="b"/>
            <a:pathLst>
              <a:path w="63500" h="1224914">
                <a:moveTo>
                  <a:pt x="63106" y="1119378"/>
                </a:moveTo>
                <a:lnTo>
                  <a:pt x="62611" y="1086104"/>
                </a:lnTo>
                <a:lnTo>
                  <a:pt x="60477" y="1076553"/>
                </a:lnTo>
                <a:lnTo>
                  <a:pt x="57962" y="1072984"/>
                </a:lnTo>
                <a:lnTo>
                  <a:pt x="59055" y="828167"/>
                </a:lnTo>
                <a:lnTo>
                  <a:pt x="54584" y="761746"/>
                </a:lnTo>
                <a:lnTo>
                  <a:pt x="54356" y="758317"/>
                </a:lnTo>
                <a:lnTo>
                  <a:pt x="54356" y="757936"/>
                </a:lnTo>
                <a:lnTo>
                  <a:pt x="50444" y="712216"/>
                </a:lnTo>
                <a:lnTo>
                  <a:pt x="50292" y="710311"/>
                </a:lnTo>
                <a:lnTo>
                  <a:pt x="50292" y="712216"/>
                </a:lnTo>
                <a:lnTo>
                  <a:pt x="49530" y="604012"/>
                </a:lnTo>
                <a:lnTo>
                  <a:pt x="49898" y="553085"/>
                </a:lnTo>
                <a:lnTo>
                  <a:pt x="49911" y="552894"/>
                </a:lnTo>
                <a:lnTo>
                  <a:pt x="49999" y="551688"/>
                </a:lnTo>
                <a:lnTo>
                  <a:pt x="54356" y="484378"/>
                </a:lnTo>
                <a:lnTo>
                  <a:pt x="54356" y="24765"/>
                </a:lnTo>
                <a:lnTo>
                  <a:pt x="52412" y="15113"/>
                </a:lnTo>
                <a:lnTo>
                  <a:pt x="47129" y="7239"/>
                </a:lnTo>
                <a:lnTo>
                  <a:pt x="39293" y="1943"/>
                </a:lnTo>
                <a:lnTo>
                  <a:pt x="29718" y="0"/>
                </a:lnTo>
                <a:lnTo>
                  <a:pt x="20053" y="1943"/>
                </a:lnTo>
                <a:lnTo>
                  <a:pt x="12179" y="7239"/>
                </a:lnTo>
                <a:lnTo>
                  <a:pt x="6883" y="15113"/>
                </a:lnTo>
                <a:lnTo>
                  <a:pt x="4953" y="24765"/>
                </a:lnTo>
                <a:lnTo>
                  <a:pt x="4953" y="481203"/>
                </a:lnTo>
                <a:lnTo>
                  <a:pt x="4851" y="482727"/>
                </a:lnTo>
                <a:lnTo>
                  <a:pt x="508" y="549910"/>
                </a:lnTo>
                <a:lnTo>
                  <a:pt x="381" y="551307"/>
                </a:lnTo>
                <a:lnTo>
                  <a:pt x="0" y="604012"/>
                </a:lnTo>
                <a:lnTo>
                  <a:pt x="863" y="710311"/>
                </a:lnTo>
                <a:lnTo>
                  <a:pt x="889" y="714502"/>
                </a:lnTo>
                <a:lnTo>
                  <a:pt x="5080" y="762127"/>
                </a:lnTo>
                <a:lnTo>
                  <a:pt x="5080" y="761746"/>
                </a:lnTo>
                <a:lnTo>
                  <a:pt x="9652" y="829818"/>
                </a:lnTo>
                <a:lnTo>
                  <a:pt x="9525" y="828167"/>
                </a:lnTo>
                <a:lnTo>
                  <a:pt x="9525" y="829818"/>
                </a:lnTo>
                <a:lnTo>
                  <a:pt x="10414" y="1143254"/>
                </a:lnTo>
                <a:lnTo>
                  <a:pt x="12255" y="1152398"/>
                </a:lnTo>
                <a:lnTo>
                  <a:pt x="13322" y="1153998"/>
                </a:lnTo>
                <a:lnTo>
                  <a:pt x="12954" y="1187462"/>
                </a:lnTo>
                <a:lnTo>
                  <a:pt x="13081" y="1186307"/>
                </a:lnTo>
                <a:lnTo>
                  <a:pt x="12954" y="1188466"/>
                </a:lnTo>
                <a:lnTo>
                  <a:pt x="12954" y="1187462"/>
                </a:lnTo>
                <a:lnTo>
                  <a:pt x="12852" y="1188466"/>
                </a:lnTo>
                <a:lnTo>
                  <a:pt x="11811" y="1198880"/>
                </a:lnTo>
                <a:lnTo>
                  <a:pt x="12623" y="1207693"/>
                </a:lnTo>
                <a:lnTo>
                  <a:pt x="16446" y="1215364"/>
                </a:lnTo>
                <a:lnTo>
                  <a:pt x="22733" y="1221168"/>
                </a:lnTo>
                <a:lnTo>
                  <a:pt x="30988" y="1224407"/>
                </a:lnTo>
                <a:lnTo>
                  <a:pt x="39839" y="1224394"/>
                </a:lnTo>
                <a:lnTo>
                  <a:pt x="62103" y="1193292"/>
                </a:lnTo>
                <a:lnTo>
                  <a:pt x="62496" y="1186307"/>
                </a:lnTo>
                <a:lnTo>
                  <a:pt x="63106" y="11193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17975" y="2846959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8575" y="2868625"/>
            <a:ext cx="1627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110" algn="l"/>
              </a:tabLst>
            </a:pPr>
            <a:r>
              <a:rPr lang="en-US" sz="180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lang="en-US" sz="2700" baseline="-4629" dirty="0">
                <a:latin typeface="Arial"/>
                <a:cs typeface="Arial"/>
              </a:rPr>
              <a:t>1</a:t>
            </a:r>
            <a:r>
              <a:rPr sz="2700" spc="-30" baseline="-4629" dirty="0">
                <a:latin typeface="Arial"/>
                <a:cs typeface="Arial"/>
              </a:rPr>
              <a:t> </a:t>
            </a:r>
            <a:r>
              <a:rPr sz="2700" spc="-15" baseline="-4629" dirty="0">
                <a:latin typeface="Arial"/>
                <a:cs typeface="Arial"/>
              </a:rPr>
              <a:t>bytes</a:t>
            </a:r>
            <a:endParaRPr sz="2700" baseline="-4629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5370" y="2871342"/>
            <a:ext cx="759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"/>
                <a:cs typeface="Arial"/>
              </a:rPr>
              <a:t>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bytes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149580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03250" y="3993896"/>
          <a:ext cx="8128000" cy="741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3863" y="3086989"/>
            <a:ext cx="1113789" cy="47878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88340" y="5059172"/>
            <a:ext cx="2684780" cy="72961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dirty="0">
                <a:latin typeface="Arial"/>
                <a:cs typeface="Arial"/>
              </a:rPr>
              <a:t>128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64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+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1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b="1" spc="-25" dirty="0">
                <a:latin typeface="Arial"/>
                <a:cs typeface="Arial"/>
              </a:rPr>
              <a:t>193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dirty="0">
                <a:latin typeface="Arial"/>
                <a:cs typeface="Arial"/>
              </a:rPr>
              <a:t>193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11000001</a:t>
            </a:r>
            <a:r>
              <a:rPr sz="1800" spc="-625" dirty="0"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binary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9740" y="407619"/>
            <a:ext cx="114185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IP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Address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Globally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unique*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dotted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decimal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assigned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interfaces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hosts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routers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136394" y="1458722"/>
            <a:ext cx="6965315" cy="1923414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35890" algn="ctr">
              <a:lnSpc>
                <a:spcPct val="100000"/>
              </a:lnSpc>
              <a:spcBef>
                <a:spcPts val="760"/>
              </a:spcBef>
            </a:pPr>
            <a:r>
              <a:rPr sz="4400" b="1" spc="-10" dirty="0">
                <a:solidFill>
                  <a:srgbClr val="92D050"/>
                </a:solidFill>
                <a:latin typeface="Arial"/>
                <a:cs typeface="Arial"/>
              </a:rPr>
              <a:t>193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4F81BC"/>
                </a:solidFill>
                <a:latin typeface="Arial"/>
                <a:cs typeface="Arial"/>
              </a:rPr>
              <a:t>32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6F2F9F"/>
                </a:solidFill>
                <a:latin typeface="Arial"/>
                <a:cs typeface="Arial"/>
              </a:rPr>
              <a:t>216</a:t>
            </a:r>
            <a:r>
              <a:rPr sz="4400" b="1" spc="-10" dirty="0">
                <a:latin typeface="Arial"/>
                <a:cs typeface="Arial"/>
              </a:rPr>
              <a:t>.</a:t>
            </a:r>
            <a:r>
              <a:rPr sz="4400" b="1" spc="-10" dirty="0">
                <a:solidFill>
                  <a:srgbClr val="F79546"/>
                </a:solidFill>
                <a:latin typeface="Arial"/>
                <a:cs typeface="Arial"/>
              </a:rPr>
              <a:t>9</a:t>
            </a:r>
            <a:endParaRPr sz="4400">
              <a:latin typeface="Arial"/>
              <a:cs typeface="Arial"/>
            </a:endParaRPr>
          </a:p>
          <a:p>
            <a:pPr marR="81280" algn="ctr">
              <a:lnSpc>
                <a:spcPct val="100000"/>
              </a:lnSpc>
              <a:spcBef>
                <a:spcPts val="590"/>
              </a:spcBef>
            </a:pPr>
            <a:r>
              <a:rPr sz="4000" spc="-5" dirty="0">
                <a:latin typeface="Arial"/>
                <a:cs typeface="Arial"/>
              </a:rPr>
              <a:t>=</a:t>
            </a:r>
            <a:endParaRPr sz="4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0"/>
              </a:spcBef>
              <a:tabLst>
                <a:tab pos="1784350" algn="l"/>
                <a:tab pos="3569335" algn="l"/>
                <a:tab pos="5354320" algn="l"/>
              </a:tabLst>
            </a:pPr>
            <a:r>
              <a:rPr sz="2800" b="1" spc="-10" dirty="0">
                <a:solidFill>
                  <a:srgbClr val="92D050"/>
                </a:solidFill>
                <a:latin typeface="Arial"/>
                <a:cs typeface="Arial"/>
              </a:rPr>
              <a:t>11000001</a:t>
            </a:r>
            <a:r>
              <a:rPr sz="2800" b="1" dirty="0">
                <a:solidFill>
                  <a:srgbClr val="92D050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4F81BC"/>
                </a:solidFill>
                <a:latin typeface="Arial"/>
                <a:cs typeface="Arial"/>
              </a:rPr>
              <a:t>00100000</a:t>
            </a:r>
            <a:r>
              <a:rPr sz="2800" b="1" dirty="0">
                <a:solidFill>
                  <a:srgbClr val="4F81BC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8063A1"/>
                </a:solidFill>
                <a:latin typeface="Arial"/>
                <a:cs typeface="Arial"/>
              </a:rPr>
              <a:t>11011000</a:t>
            </a:r>
            <a:r>
              <a:rPr sz="2800" b="1" dirty="0">
                <a:solidFill>
                  <a:srgbClr val="8063A1"/>
                </a:solidFill>
                <a:latin typeface="Arial"/>
                <a:cs typeface="Arial"/>
              </a:rPr>
              <a:t>	</a:t>
            </a:r>
            <a:r>
              <a:rPr sz="2800" b="1" spc="-10" dirty="0">
                <a:solidFill>
                  <a:srgbClr val="F79546"/>
                </a:solidFill>
                <a:latin typeface="Arial"/>
                <a:cs typeface="Arial"/>
              </a:rPr>
              <a:t>00001001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1495805"/>
            <a:ext cx="1605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(1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byte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8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bits)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339" y="4069207"/>
            <a:ext cx="960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80735" algn="l"/>
              </a:tabLst>
            </a:pPr>
            <a:r>
              <a:rPr sz="1800" dirty="0">
                <a:latin typeface="Arial"/>
                <a:cs typeface="Arial"/>
              </a:rPr>
              <a:t>How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addresses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possible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32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bit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number?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b="1" dirty="0">
                <a:latin typeface="Arial"/>
                <a:cs typeface="Arial"/>
              </a:rPr>
              <a:t>~4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billion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possible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IPv4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addresses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/>
              <a:t>How</a:t>
            </a:r>
            <a:r>
              <a:rPr sz="2800" spc="-45" dirty="0"/>
              <a:t> </a:t>
            </a:r>
            <a:r>
              <a:rPr sz="2800" dirty="0"/>
              <a:t>do</a:t>
            </a:r>
            <a:r>
              <a:rPr sz="2800" spc="-40" dirty="0"/>
              <a:t> </a:t>
            </a:r>
            <a:r>
              <a:rPr sz="2800" dirty="0"/>
              <a:t>IPs</a:t>
            </a:r>
            <a:r>
              <a:rPr sz="2800" spc="-55" dirty="0"/>
              <a:t> </a:t>
            </a:r>
            <a:r>
              <a:rPr sz="2800" dirty="0"/>
              <a:t>get</a:t>
            </a:r>
            <a:r>
              <a:rPr sz="2800" spc="-40" dirty="0"/>
              <a:t> </a:t>
            </a:r>
            <a:r>
              <a:rPr sz="2800" spc="-10" dirty="0"/>
              <a:t>obtained/assigned?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322578"/>
            <a:ext cx="10744200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Internet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Corporation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for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Assigned</a:t>
            </a:r>
            <a:r>
              <a:rPr sz="1800" b="1" spc="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Names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and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Numbers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(ICANN)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responsible for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allocating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address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space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ISPs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organizations</a:t>
            </a:r>
            <a:endParaRPr sz="18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1125"/>
              </a:spcBef>
            </a:pPr>
            <a:r>
              <a:rPr sz="1800" i="1" dirty="0">
                <a:latin typeface="Arial"/>
                <a:cs typeface="Arial"/>
              </a:rPr>
              <a:t>(they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also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manage the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DNS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root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servers!)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910965"/>
            <a:ext cx="10055860" cy="186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When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an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organization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gets</a:t>
            </a:r>
            <a:r>
              <a:rPr sz="2800" spc="-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range</a:t>
            </a:r>
            <a:r>
              <a:rPr sz="2800" spc="-5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of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IP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addresses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use,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how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we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give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assign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them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to</a:t>
            </a:r>
            <a:r>
              <a:rPr sz="2800" spc="-45" dirty="0">
                <a:latin typeface="Arial"/>
                <a:cs typeface="Arial"/>
              </a:rPr>
              <a:t> </a:t>
            </a:r>
            <a:r>
              <a:rPr sz="2800" spc="-10" dirty="0">
                <a:latin typeface="Arial"/>
                <a:cs typeface="Arial"/>
              </a:rPr>
              <a:t>devices?</a:t>
            </a:r>
            <a:endParaRPr sz="2800">
              <a:latin typeface="Arial"/>
              <a:cs typeface="Arial"/>
            </a:endParaRPr>
          </a:p>
          <a:p>
            <a:pPr marL="850900">
              <a:lnSpc>
                <a:spcPct val="100000"/>
              </a:lnSpc>
              <a:spcBef>
                <a:spcPts val="2420"/>
              </a:spcBef>
            </a:pPr>
            <a:r>
              <a:rPr sz="1800" dirty="0">
                <a:latin typeface="Arial"/>
                <a:cs typeface="Arial"/>
              </a:rPr>
              <a:t>Do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</a:t>
            </a:r>
            <a:r>
              <a:rPr sz="1800" spc="-10" dirty="0">
                <a:latin typeface="Arial"/>
                <a:cs typeface="Arial"/>
              </a:rPr>
              <a:t> manually?</a:t>
            </a:r>
            <a:endParaRPr sz="1800">
              <a:latin typeface="Arial"/>
              <a:cs typeface="Arial"/>
            </a:endParaRPr>
          </a:p>
          <a:p>
            <a:pPr marL="2755900">
              <a:lnSpc>
                <a:spcPct val="100000"/>
              </a:lnSpc>
              <a:spcBef>
                <a:spcPts val="1025"/>
              </a:spcBef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could….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/>
              <a:t>DHCP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38402"/>
            <a:ext cx="11078845" cy="201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Host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Configuration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Protocol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(DHCP)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plug-</a:t>
            </a:r>
            <a:r>
              <a:rPr sz="2400" b="1" spc="-25" dirty="0">
                <a:latin typeface="Arial"/>
                <a:cs typeface="Arial"/>
              </a:rPr>
              <a:t>and-</a:t>
            </a:r>
            <a:r>
              <a:rPr sz="2400" b="1" dirty="0">
                <a:latin typeface="Arial"/>
                <a:cs typeface="Arial"/>
              </a:rPr>
              <a:t>play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 </a:t>
            </a:r>
            <a:r>
              <a:rPr sz="2400" dirty="0">
                <a:latin typeface="Arial"/>
                <a:cs typeface="Arial"/>
              </a:rPr>
              <a:t>protocol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automatically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774700" marR="27666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automatically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might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keep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forever,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 </a:t>
            </a:r>
            <a:r>
              <a:rPr sz="2000" spc="-10" dirty="0">
                <a:latin typeface="Arial"/>
                <a:cs typeface="Arial"/>
              </a:rPr>
              <a:t>temporary</a:t>
            </a:r>
            <a:endParaRPr sz="2000">
              <a:latin typeface="Arial"/>
              <a:cs typeface="Arial"/>
            </a:endParaRPr>
          </a:p>
          <a:p>
            <a:pPr marL="6109335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solidFill>
                  <a:srgbClr val="C0504D"/>
                </a:solidFill>
                <a:latin typeface="Arial"/>
                <a:cs typeface="Arial"/>
              </a:rPr>
              <a:t>(more</a:t>
            </a:r>
            <a:r>
              <a:rPr sz="1800" i="1" spc="-7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504D"/>
                </a:solidFill>
                <a:latin typeface="Arial"/>
                <a:cs typeface="Arial"/>
              </a:rPr>
              <a:t>common)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5D3EC-63C2-0FD7-E9A0-ED58FBB416C3}"/>
              </a:ext>
            </a:extLst>
          </p:cNvPr>
          <p:cNvSpPr txBox="1"/>
          <p:nvPr/>
        </p:nvSpPr>
        <p:spPr>
          <a:xfrm>
            <a:off x="516890" y="4357548"/>
            <a:ext cx="1035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DHCP finishes, the new host will have an IP address and contact info for the local DNS server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11" y="762000"/>
            <a:ext cx="10247376" cy="492384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082" rIns="0" bIns="0" rtlCol="0">
            <a:spAutoFit/>
          </a:bodyPr>
          <a:lstStyle/>
          <a:p>
            <a:pPr marL="905510">
              <a:lnSpc>
                <a:spcPct val="100000"/>
              </a:lnSpc>
              <a:spcBef>
                <a:spcPts val="100"/>
              </a:spcBef>
            </a:pPr>
            <a:r>
              <a:rPr dirty="0"/>
              <a:t>This</a:t>
            </a:r>
            <a:r>
              <a:rPr spc="-35" dirty="0"/>
              <a:t> </a:t>
            </a:r>
            <a:r>
              <a:rPr dirty="0"/>
              <a:t>process</a:t>
            </a:r>
            <a:r>
              <a:rPr spc="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similar to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TCP</a:t>
            </a:r>
            <a:r>
              <a:rPr spc="-25" dirty="0"/>
              <a:t> </a:t>
            </a:r>
            <a:r>
              <a:rPr spc="-10" dirty="0"/>
              <a:t>handshake!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61429" y="789178"/>
            <a:ext cx="3746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Broadcast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gets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sent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all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devices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25" dirty="0">
                <a:latin typeface="Arial"/>
                <a:cs typeface="Arial"/>
              </a:rPr>
              <a:t>on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subnet!!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84335" y="2286000"/>
            <a:ext cx="626745" cy="3630295"/>
            <a:chOff x="8784335" y="2286000"/>
            <a:chExt cx="626745" cy="36302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5399" y="2286000"/>
              <a:ext cx="495300" cy="495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4335" y="5422392"/>
              <a:ext cx="495300" cy="4937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35421" y="5952235"/>
            <a:ext cx="535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But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devices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not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dhcp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will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ignore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216153"/>
            <a:ext cx="448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similar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handshake!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838200"/>
            <a:ext cx="9489758" cy="52880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139" y="216153"/>
            <a:ext cx="4481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This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process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similar 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TCP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handshake!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740663"/>
            <a:ext cx="8890177" cy="5565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6562" y="153162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6562" y="976122"/>
            <a:ext cx="4724400" cy="701040"/>
          </a:xfrm>
          <a:prstGeom prst="rect">
            <a:avLst/>
          </a:prstGeom>
          <a:solidFill>
            <a:srgbClr val="00AFEF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3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770126"/>
            <a:ext cx="4724400" cy="702945"/>
          </a:xfrm>
          <a:prstGeom prst="rect">
            <a:avLst/>
          </a:prstGeom>
          <a:solidFill>
            <a:srgbClr val="00AF5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29995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Session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2544317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338321"/>
            <a:ext cx="4706620" cy="701040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10615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2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6562" y="4130802"/>
            <a:ext cx="4742815" cy="701040"/>
          </a:xfrm>
          <a:prstGeom prst="rect">
            <a:avLst/>
          </a:prstGeom>
          <a:solidFill>
            <a:srgbClr val="FF0000"/>
          </a:solidFill>
          <a:ln w="25400">
            <a:solidFill>
              <a:srgbClr val="385D89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Link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73862" y="4939538"/>
            <a:ext cx="4749800" cy="726440"/>
            <a:chOff x="673862" y="4939538"/>
            <a:chExt cx="4749800" cy="726440"/>
          </a:xfrm>
        </p:grpSpPr>
        <p:sp>
          <p:nvSpPr>
            <p:cNvPr id="9" name="object 9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4724400" y="0"/>
                  </a:moveTo>
                  <a:lnTo>
                    <a:pt x="0" y="0"/>
                  </a:lnTo>
                  <a:lnTo>
                    <a:pt x="0" y="701040"/>
                  </a:lnTo>
                  <a:lnTo>
                    <a:pt x="4724400" y="701040"/>
                  </a:lnTo>
                  <a:lnTo>
                    <a:pt x="47244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562" y="4952238"/>
              <a:ext cx="4724400" cy="701040"/>
            </a:xfrm>
            <a:custGeom>
              <a:avLst/>
              <a:gdLst/>
              <a:ahLst/>
              <a:cxnLst/>
              <a:rect l="l" t="t" r="r" b="b"/>
              <a:pathLst>
                <a:path w="4724400" h="701039">
                  <a:moveTo>
                    <a:pt x="0" y="701040"/>
                  </a:moveTo>
                  <a:lnTo>
                    <a:pt x="4724400" y="701040"/>
                  </a:lnTo>
                  <a:lnTo>
                    <a:pt x="4724400" y="0"/>
                  </a:lnTo>
                  <a:lnTo>
                    <a:pt x="0" y="0"/>
                  </a:lnTo>
                  <a:lnTo>
                    <a:pt x="0" y="701040"/>
                  </a:lnTo>
                  <a:close/>
                </a:path>
              </a:pathLst>
            </a:custGeom>
            <a:ln w="25399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9467" y="215518"/>
            <a:ext cx="2694051" cy="43713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91655" y="2150490"/>
            <a:ext cx="3780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Messages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Network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Applications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25946" y="1396746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3083" y="2590800"/>
            <a:ext cx="228600" cy="746125"/>
          </a:xfrm>
          <a:custGeom>
            <a:avLst/>
            <a:gdLst/>
            <a:ahLst/>
            <a:cxnLst/>
            <a:rect l="l" t="t" r="r" b="b"/>
            <a:pathLst>
              <a:path w="228600" h="746125">
                <a:moveTo>
                  <a:pt x="76200" y="517525"/>
                </a:moveTo>
                <a:lnTo>
                  <a:pt x="0" y="517525"/>
                </a:lnTo>
                <a:lnTo>
                  <a:pt x="114300" y="746125"/>
                </a:lnTo>
                <a:lnTo>
                  <a:pt x="209550" y="555625"/>
                </a:lnTo>
                <a:lnTo>
                  <a:pt x="76200" y="555625"/>
                </a:lnTo>
                <a:lnTo>
                  <a:pt x="76200" y="517525"/>
                </a:lnTo>
                <a:close/>
              </a:path>
              <a:path w="228600" h="746125">
                <a:moveTo>
                  <a:pt x="152400" y="0"/>
                </a:moveTo>
                <a:lnTo>
                  <a:pt x="76200" y="0"/>
                </a:lnTo>
                <a:lnTo>
                  <a:pt x="76200" y="555625"/>
                </a:lnTo>
                <a:lnTo>
                  <a:pt x="152400" y="555625"/>
                </a:lnTo>
                <a:lnTo>
                  <a:pt x="152400" y="0"/>
                </a:lnTo>
                <a:close/>
              </a:path>
              <a:path w="228600" h="746125">
                <a:moveTo>
                  <a:pt x="228600" y="517525"/>
                </a:moveTo>
                <a:lnTo>
                  <a:pt x="152400" y="517525"/>
                </a:lnTo>
                <a:lnTo>
                  <a:pt x="152400" y="555625"/>
                </a:lnTo>
                <a:lnTo>
                  <a:pt x="209550" y="555625"/>
                </a:lnTo>
                <a:lnTo>
                  <a:pt x="228600" y="5175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361" y="3467861"/>
            <a:ext cx="4724400" cy="701040"/>
          </a:xfrm>
          <a:prstGeom prst="rect">
            <a:avLst/>
          </a:prstGeom>
          <a:solidFill>
            <a:srgbClr val="C0000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79830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240" y="4205096"/>
            <a:ext cx="37960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Bits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being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transmitted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over 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medium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9348" y="943483"/>
            <a:ext cx="144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59348" y="1769821"/>
            <a:ext cx="1441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*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72" y="3131820"/>
            <a:ext cx="3888486" cy="111175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53564" y="5121909"/>
            <a:ext cx="23895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Physical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1828" y="5499041"/>
            <a:ext cx="535686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i="1" dirty="0">
                <a:latin typeface="Arial"/>
                <a:cs typeface="Arial"/>
              </a:rPr>
              <a:t>*In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textbook,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they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condense it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5-</a:t>
            </a:r>
            <a:r>
              <a:rPr sz="1800" i="1" dirty="0">
                <a:latin typeface="Arial"/>
                <a:cs typeface="Arial"/>
              </a:rPr>
              <a:t>layer </a:t>
            </a:r>
            <a:r>
              <a:rPr sz="1800" i="1" spc="-10" dirty="0">
                <a:latin typeface="Arial"/>
                <a:cs typeface="Arial"/>
              </a:rPr>
              <a:t>model,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latin typeface="Arial"/>
                <a:cs typeface="Arial"/>
              </a:rPr>
              <a:t>but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7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layers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what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most </a:t>
            </a:r>
            <a:r>
              <a:rPr sz="1800" i="1" spc="-20" dirty="0">
                <a:latin typeface="Arial"/>
                <a:cs typeface="Arial"/>
              </a:rPr>
              <a:t>used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A15A0-63C5-E684-BDDF-E16F4D6D0CE2}"/>
              </a:ext>
            </a:extLst>
          </p:cNvPr>
          <p:cNvSpPr/>
          <p:nvPr/>
        </p:nvSpPr>
        <p:spPr>
          <a:xfrm>
            <a:off x="3124200" y="1600200"/>
            <a:ext cx="5715000" cy="266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IP/DHCP in Wireshark</a:t>
            </a:r>
          </a:p>
        </p:txBody>
      </p:sp>
    </p:spTree>
    <p:extLst>
      <p:ext uri="{BB962C8B-B14F-4D97-AF65-F5344CB8AC3E}">
        <p14:creationId xmlns:p14="http://schemas.microsoft.com/office/powerpoint/2010/main" val="11836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61" y="76961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77" y="915161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57041" y="2862326"/>
            <a:ext cx="1549400" cy="726440"/>
            <a:chOff x="3257041" y="2862326"/>
            <a:chExt cx="1549400" cy="726440"/>
          </a:xfrm>
        </p:grpSpPr>
        <p:sp>
          <p:nvSpPr>
            <p:cNvPr id="5" name="object 5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15240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524000" y="70103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0" y="701039"/>
                  </a:moveTo>
                  <a:lnTo>
                    <a:pt x="1524000" y="7010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70103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07053" y="3060572"/>
            <a:ext cx="845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80842" y="2769361"/>
            <a:ext cx="3606800" cy="937260"/>
            <a:chOff x="3180842" y="2769361"/>
            <a:chExt cx="3606800" cy="937260"/>
          </a:xfrm>
        </p:grpSpPr>
        <p:sp>
          <p:nvSpPr>
            <p:cNvPr id="9" name="object 9"/>
            <p:cNvSpPr/>
            <p:nvPr/>
          </p:nvSpPr>
          <p:spPr>
            <a:xfrm>
              <a:off x="3193542" y="2782061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15240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1524000" y="91135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0" y="911351"/>
                  </a:moveTo>
                  <a:lnTo>
                    <a:pt x="1524000" y="91135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50941" y="2782061"/>
            <a:ext cx="1524000" cy="911860"/>
          </a:xfrm>
          <a:prstGeom prst="rect">
            <a:avLst/>
          </a:prstGeom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80744" y="1985581"/>
            <a:ext cx="10811510" cy="4375785"/>
            <a:chOff x="1380744" y="1985581"/>
            <a:chExt cx="10811510" cy="4375785"/>
          </a:xfrm>
        </p:grpSpPr>
        <p:sp>
          <p:nvSpPr>
            <p:cNvPr id="14" name="object 14"/>
            <p:cNvSpPr/>
            <p:nvPr/>
          </p:nvSpPr>
          <p:spPr>
            <a:xfrm>
              <a:off x="2564891" y="3358896"/>
              <a:ext cx="2540000" cy="1250315"/>
            </a:xfrm>
            <a:custGeom>
              <a:avLst/>
              <a:gdLst/>
              <a:ahLst/>
              <a:cxnLst/>
              <a:rect l="l" t="t" r="r" b="b"/>
              <a:pathLst>
                <a:path w="2540000" h="1250314">
                  <a:moveTo>
                    <a:pt x="1447799" y="27431"/>
                  </a:moveTo>
                  <a:lnTo>
                    <a:pt x="0" y="1094231"/>
                  </a:lnTo>
                </a:path>
                <a:path w="2540000" h="1250314">
                  <a:moveTo>
                    <a:pt x="1429511" y="0"/>
                  </a:moveTo>
                  <a:lnTo>
                    <a:pt x="2539746" y="125006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744" y="4005072"/>
              <a:ext cx="4221480" cy="23561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200400" y="1990344"/>
              <a:ext cx="3581400" cy="609600"/>
            </a:xfrm>
            <a:custGeom>
              <a:avLst/>
              <a:gdLst/>
              <a:ahLst/>
              <a:cxnLst/>
              <a:rect l="l" t="t" r="r" b="b"/>
              <a:pathLst>
                <a:path w="3581400" h="609600">
                  <a:moveTo>
                    <a:pt x="0" y="609600"/>
                  </a:moveTo>
                  <a:lnTo>
                    <a:pt x="1341" y="539731"/>
                  </a:lnTo>
                  <a:lnTo>
                    <a:pt x="5161" y="475583"/>
                  </a:lnTo>
                  <a:lnTo>
                    <a:pt x="11156" y="418988"/>
                  </a:lnTo>
                  <a:lnTo>
                    <a:pt x="19022" y="371780"/>
                  </a:lnTo>
                  <a:lnTo>
                    <a:pt x="39148" y="312853"/>
                  </a:lnTo>
                  <a:lnTo>
                    <a:pt x="50800" y="304800"/>
                  </a:lnTo>
                  <a:lnTo>
                    <a:pt x="1739900" y="304800"/>
                  </a:lnTo>
                  <a:lnTo>
                    <a:pt x="1751551" y="296746"/>
                  </a:lnTo>
                  <a:lnTo>
                    <a:pt x="1771677" y="237819"/>
                  </a:lnTo>
                  <a:lnTo>
                    <a:pt x="1779543" y="190611"/>
                  </a:lnTo>
                  <a:lnTo>
                    <a:pt x="1785538" y="134016"/>
                  </a:lnTo>
                  <a:lnTo>
                    <a:pt x="1789358" y="69868"/>
                  </a:lnTo>
                  <a:lnTo>
                    <a:pt x="1790700" y="0"/>
                  </a:lnTo>
                  <a:lnTo>
                    <a:pt x="1792041" y="69868"/>
                  </a:lnTo>
                  <a:lnTo>
                    <a:pt x="1795861" y="134016"/>
                  </a:lnTo>
                  <a:lnTo>
                    <a:pt x="1801856" y="190611"/>
                  </a:lnTo>
                  <a:lnTo>
                    <a:pt x="1809722" y="237819"/>
                  </a:lnTo>
                  <a:lnTo>
                    <a:pt x="1829848" y="296746"/>
                  </a:lnTo>
                  <a:lnTo>
                    <a:pt x="1841500" y="304800"/>
                  </a:lnTo>
                  <a:lnTo>
                    <a:pt x="3530600" y="304800"/>
                  </a:lnTo>
                  <a:lnTo>
                    <a:pt x="3542251" y="312853"/>
                  </a:lnTo>
                  <a:lnTo>
                    <a:pt x="3562377" y="371780"/>
                  </a:lnTo>
                  <a:lnTo>
                    <a:pt x="3570243" y="418988"/>
                  </a:lnTo>
                  <a:lnTo>
                    <a:pt x="3576238" y="475583"/>
                  </a:lnTo>
                  <a:lnTo>
                    <a:pt x="3580058" y="539731"/>
                  </a:lnTo>
                  <a:lnTo>
                    <a:pt x="3581400" y="609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29400" y="2351532"/>
              <a:ext cx="1143000" cy="1358265"/>
            </a:xfrm>
            <a:custGeom>
              <a:avLst/>
              <a:gdLst/>
              <a:ahLst/>
              <a:cxnLst/>
              <a:rect l="l" t="t" r="r" b="b"/>
              <a:pathLst>
                <a:path w="1143000" h="1358264">
                  <a:moveTo>
                    <a:pt x="0" y="775588"/>
                  </a:moveTo>
                  <a:lnTo>
                    <a:pt x="1143000" y="0"/>
                  </a:lnTo>
                </a:path>
                <a:path w="1143000" h="1358264">
                  <a:moveTo>
                    <a:pt x="0" y="763523"/>
                  </a:moveTo>
                  <a:lnTo>
                    <a:pt x="1143000" y="1357756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579" y="2057400"/>
              <a:ext cx="4884420" cy="20345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414520" y="1670430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“Segment”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88329" y="5666943"/>
            <a:ext cx="267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 </a:t>
            </a:r>
            <a:r>
              <a:rPr sz="1800" dirty="0">
                <a:latin typeface="Arial"/>
                <a:cs typeface="Arial"/>
              </a:rPr>
              <a:t>(ex.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HTPP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05850" y="4108830"/>
            <a:ext cx="254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TCP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242315"/>
            <a:ext cx="2481072" cy="137312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993640" y="49784"/>
            <a:ext cx="2686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Our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2862326"/>
            <a:ext cx="12204700" cy="4001770"/>
            <a:chOff x="-6350" y="2862326"/>
            <a:chExt cx="12204700" cy="4001770"/>
          </a:xfrm>
        </p:grpSpPr>
        <p:sp>
          <p:nvSpPr>
            <p:cNvPr id="3" name="object 3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1524000" y="0"/>
                  </a:moveTo>
                  <a:lnTo>
                    <a:pt x="0" y="0"/>
                  </a:lnTo>
                  <a:lnTo>
                    <a:pt x="0" y="701039"/>
                  </a:lnTo>
                  <a:lnTo>
                    <a:pt x="1524000" y="701039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69741" y="2875026"/>
              <a:ext cx="1524000" cy="701040"/>
            </a:xfrm>
            <a:custGeom>
              <a:avLst/>
              <a:gdLst/>
              <a:ahLst/>
              <a:cxnLst/>
              <a:rect l="l" t="t" r="r" b="b"/>
              <a:pathLst>
                <a:path w="1524000" h="701039">
                  <a:moveTo>
                    <a:pt x="0" y="701039"/>
                  </a:moveTo>
                  <a:lnTo>
                    <a:pt x="1524000" y="701039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701039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961" y="76961"/>
            <a:ext cx="4724400" cy="7010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77" y="915161"/>
            <a:ext cx="4706620" cy="7010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32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3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07053" y="3060572"/>
            <a:ext cx="8458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80842" y="2769361"/>
            <a:ext cx="3606800" cy="937260"/>
            <a:chOff x="3180842" y="2769361"/>
            <a:chExt cx="3606800" cy="937260"/>
          </a:xfrm>
        </p:grpSpPr>
        <p:sp>
          <p:nvSpPr>
            <p:cNvPr id="9" name="object 9"/>
            <p:cNvSpPr/>
            <p:nvPr/>
          </p:nvSpPr>
          <p:spPr>
            <a:xfrm>
              <a:off x="3193542" y="2782061"/>
              <a:ext cx="2057400" cy="911860"/>
            </a:xfrm>
            <a:custGeom>
              <a:avLst/>
              <a:gdLst/>
              <a:ahLst/>
              <a:cxnLst/>
              <a:rect l="l" t="t" r="r" b="b"/>
              <a:pathLst>
                <a:path w="2057400" h="911860">
                  <a:moveTo>
                    <a:pt x="0" y="911351"/>
                  </a:moveTo>
                  <a:lnTo>
                    <a:pt x="2057400" y="911351"/>
                  </a:lnTo>
                  <a:lnTo>
                    <a:pt x="20574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792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1524000" y="0"/>
                  </a:moveTo>
                  <a:lnTo>
                    <a:pt x="0" y="0"/>
                  </a:lnTo>
                  <a:lnTo>
                    <a:pt x="0" y="911351"/>
                  </a:lnTo>
                  <a:lnTo>
                    <a:pt x="1524000" y="911351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50942" y="2782061"/>
              <a:ext cx="1524000" cy="911860"/>
            </a:xfrm>
            <a:custGeom>
              <a:avLst/>
              <a:gdLst/>
              <a:ahLst/>
              <a:cxnLst/>
              <a:rect l="l" t="t" r="r" b="b"/>
              <a:pathLst>
                <a:path w="1524000" h="911860">
                  <a:moveTo>
                    <a:pt x="0" y="911351"/>
                  </a:moveTo>
                  <a:lnTo>
                    <a:pt x="1524000" y="911351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911351"/>
                  </a:lnTo>
                  <a:close/>
                </a:path>
              </a:pathLst>
            </a:custGeom>
            <a:ln w="25400">
              <a:solidFill>
                <a:srgbClr val="7088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50941" y="2782061"/>
            <a:ext cx="1524000" cy="911860"/>
          </a:xfrm>
          <a:prstGeom prst="rect">
            <a:avLst/>
          </a:prstGeom>
          <a:ln w="25400">
            <a:solidFill>
              <a:srgbClr val="70883E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288290" marR="160020">
              <a:lnSpc>
                <a:spcPct val="100000"/>
              </a:lnSpc>
              <a:spcBef>
                <a:spcPts val="165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Transport Layer Header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0400" y="1990344"/>
            <a:ext cx="3581400" cy="609600"/>
          </a:xfrm>
          <a:custGeom>
            <a:avLst/>
            <a:gdLst/>
            <a:ahLst/>
            <a:cxnLst/>
            <a:rect l="l" t="t" r="r" b="b"/>
            <a:pathLst>
              <a:path w="3581400" h="609600">
                <a:moveTo>
                  <a:pt x="0" y="609600"/>
                </a:moveTo>
                <a:lnTo>
                  <a:pt x="1341" y="539731"/>
                </a:lnTo>
                <a:lnTo>
                  <a:pt x="5161" y="475583"/>
                </a:lnTo>
                <a:lnTo>
                  <a:pt x="11156" y="418988"/>
                </a:lnTo>
                <a:lnTo>
                  <a:pt x="19022" y="371780"/>
                </a:lnTo>
                <a:lnTo>
                  <a:pt x="39148" y="312853"/>
                </a:lnTo>
                <a:lnTo>
                  <a:pt x="50800" y="304800"/>
                </a:lnTo>
                <a:lnTo>
                  <a:pt x="1739900" y="304800"/>
                </a:lnTo>
                <a:lnTo>
                  <a:pt x="1751551" y="296746"/>
                </a:lnTo>
                <a:lnTo>
                  <a:pt x="1771677" y="237819"/>
                </a:lnTo>
                <a:lnTo>
                  <a:pt x="1779543" y="190611"/>
                </a:lnTo>
                <a:lnTo>
                  <a:pt x="1785538" y="134016"/>
                </a:lnTo>
                <a:lnTo>
                  <a:pt x="1789358" y="69868"/>
                </a:lnTo>
                <a:lnTo>
                  <a:pt x="1790700" y="0"/>
                </a:lnTo>
                <a:lnTo>
                  <a:pt x="1792041" y="69868"/>
                </a:lnTo>
                <a:lnTo>
                  <a:pt x="1795861" y="134016"/>
                </a:lnTo>
                <a:lnTo>
                  <a:pt x="1801856" y="190611"/>
                </a:lnTo>
                <a:lnTo>
                  <a:pt x="1809722" y="237819"/>
                </a:lnTo>
                <a:lnTo>
                  <a:pt x="1829848" y="296746"/>
                </a:lnTo>
                <a:lnTo>
                  <a:pt x="1841500" y="304800"/>
                </a:lnTo>
                <a:lnTo>
                  <a:pt x="3530600" y="304800"/>
                </a:lnTo>
                <a:lnTo>
                  <a:pt x="3542251" y="312853"/>
                </a:lnTo>
                <a:lnTo>
                  <a:pt x="3562377" y="371780"/>
                </a:lnTo>
                <a:lnTo>
                  <a:pt x="3570243" y="418988"/>
                </a:lnTo>
                <a:lnTo>
                  <a:pt x="3576238" y="475583"/>
                </a:lnTo>
                <a:lnTo>
                  <a:pt x="3580058" y="539731"/>
                </a:lnTo>
                <a:lnTo>
                  <a:pt x="358140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14520" y="1670430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“Segment”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7632" y="1924811"/>
            <a:ext cx="10020300" cy="4544695"/>
            <a:chOff x="1627632" y="1924811"/>
            <a:chExt cx="10020300" cy="4544695"/>
          </a:xfrm>
        </p:grpSpPr>
        <p:sp>
          <p:nvSpPr>
            <p:cNvPr id="16" name="object 16"/>
            <p:cNvSpPr/>
            <p:nvPr/>
          </p:nvSpPr>
          <p:spPr>
            <a:xfrm>
              <a:off x="2564892" y="2351531"/>
              <a:ext cx="5207635" cy="2257425"/>
            </a:xfrm>
            <a:custGeom>
              <a:avLst/>
              <a:gdLst/>
              <a:ahLst/>
              <a:cxnLst/>
              <a:rect l="l" t="t" r="r" b="b"/>
              <a:pathLst>
                <a:path w="5207634" h="2257425">
                  <a:moveTo>
                    <a:pt x="1447799" y="1034795"/>
                  </a:moveTo>
                  <a:lnTo>
                    <a:pt x="0" y="2101595"/>
                  </a:lnTo>
                </a:path>
                <a:path w="5207634" h="2257425">
                  <a:moveTo>
                    <a:pt x="1429511" y="1007363"/>
                  </a:moveTo>
                  <a:lnTo>
                    <a:pt x="2539746" y="2257424"/>
                  </a:lnTo>
                </a:path>
                <a:path w="5207634" h="2257425">
                  <a:moveTo>
                    <a:pt x="4064507" y="775588"/>
                  </a:moveTo>
                  <a:lnTo>
                    <a:pt x="5207508" y="0"/>
                  </a:lnTo>
                </a:path>
                <a:path w="5207634" h="2257425">
                  <a:moveTo>
                    <a:pt x="4064507" y="763523"/>
                  </a:moveTo>
                  <a:lnTo>
                    <a:pt x="5207508" y="1357756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32" y="4123944"/>
              <a:ext cx="3820668" cy="23454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0" y="1924811"/>
              <a:ext cx="3951732" cy="210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88329" y="5666943"/>
            <a:ext cx="2679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Application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 </a:t>
            </a:r>
            <a:r>
              <a:rPr sz="1800" dirty="0">
                <a:latin typeface="Arial"/>
                <a:cs typeface="Arial"/>
              </a:rPr>
              <a:t>(ex.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DNS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05850" y="4108830"/>
            <a:ext cx="2540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Transport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Layer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(ex.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UDP</a:t>
            </a:r>
            <a:r>
              <a:rPr sz="1800" spc="-20" dirty="0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5000" y="242315"/>
            <a:ext cx="2481072" cy="137312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993640" y="49784"/>
            <a:ext cx="2686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Our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packet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far…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3361" y="331470"/>
            <a:ext cx="1905000" cy="243840"/>
          </a:xfrm>
          <a:prstGeom prst="rect">
            <a:avLst/>
          </a:prstGeom>
          <a:solidFill>
            <a:srgbClr val="4F81BC"/>
          </a:solidFill>
          <a:ln w="25400">
            <a:solidFill>
              <a:srgbClr val="385D8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1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0982" y="686562"/>
            <a:ext cx="1897380" cy="243840"/>
          </a:xfrm>
          <a:prstGeom prst="rect">
            <a:avLst/>
          </a:prstGeom>
          <a:solidFill>
            <a:srgbClr val="92D050"/>
          </a:solidFill>
          <a:ln w="25400">
            <a:solidFill>
              <a:srgbClr val="385D8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alibri"/>
                <a:cs typeface="Calibri"/>
              </a:rPr>
              <a:t>Transport</a:t>
            </a:r>
            <a:r>
              <a:rPr sz="1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42389" y="1378077"/>
            <a:ext cx="5488940" cy="3698240"/>
            <a:chOff x="1842389" y="1378077"/>
            <a:chExt cx="5488940" cy="3698240"/>
          </a:xfrm>
        </p:grpSpPr>
        <p:sp>
          <p:nvSpPr>
            <p:cNvPr id="9" name="object 9"/>
            <p:cNvSpPr/>
            <p:nvPr/>
          </p:nvSpPr>
          <p:spPr>
            <a:xfrm>
              <a:off x="1855089" y="13907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5" h="706755">
                  <a:moveTo>
                    <a:pt x="126111" y="0"/>
                  </a:moveTo>
                  <a:lnTo>
                    <a:pt x="0" y="190626"/>
                  </a:lnTo>
                  <a:lnTo>
                    <a:pt x="635381" y="611124"/>
                  </a:lnTo>
                  <a:lnTo>
                    <a:pt x="572388" y="706501"/>
                  </a:lnTo>
                  <a:lnTo>
                    <a:pt x="889127" y="641985"/>
                  </a:lnTo>
                  <a:lnTo>
                    <a:pt x="824611" y="325247"/>
                  </a:lnTo>
                  <a:lnTo>
                    <a:pt x="761619" y="420497"/>
                  </a:lnTo>
                  <a:lnTo>
                    <a:pt x="12611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55089" y="13907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5" h="706755">
                  <a:moveTo>
                    <a:pt x="126111" y="0"/>
                  </a:moveTo>
                  <a:lnTo>
                    <a:pt x="761619" y="420497"/>
                  </a:lnTo>
                  <a:lnTo>
                    <a:pt x="824611" y="325247"/>
                  </a:lnTo>
                  <a:lnTo>
                    <a:pt x="889127" y="641985"/>
                  </a:lnTo>
                  <a:lnTo>
                    <a:pt x="572388" y="706501"/>
                  </a:lnTo>
                  <a:lnTo>
                    <a:pt x="635381" y="611124"/>
                  </a:lnTo>
                  <a:lnTo>
                    <a:pt x="0" y="190626"/>
                  </a:lnTo>
                  <a:lnTo>
                    <a:pt x="126111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1563" y="1709578"/>
              <a:ext cx="4806950" cy="3354070"/>
            </a:xfrm>
            <a:custGeom>
              <a:avLst/>
              <a:gdLst/>
              <a:ahLst/>
              <a:cxnLst/>
              <a:rect l="l" t="t" r="r" b="b"/>
              <a:pathLst>
                <a:path w="4806950" h="3354070">
                  <a:moveTo>
                    <a:pt x="2916789" y="0"/>
                  </a:moveTo>
                  <a:lnTo>
                    <a:pt x="2870156" y="3700"/>
                  </a:lnTo>
                  <a:lnTo>
                    <a:pt x="2824277" y="11614"/>
                  </a:lnTo>
                  <a:lnTo>
                    <a:pt x="2779479" y="23638"/>
                  </a:lnTo>
                  <a:lnTo>
                    <a:pt x="2736089" y="39666"/>
                  </a:lnTo>
                  <a:lnTo>
                    <a:pt x="2694433" y="59595"/>
                  </a:lnTo>
                  <a:lnTo>
                    <a:pt x="2654839" y="83321"/>
                  </a:lnTo>
                  <a:lnTo>
                    <a:pt x="2617633" y="110738"/>
                  </a:lnTo>
                  <a:lnTo>
                    <a:pt x="2583142" y="141743"/>
                  </a:lnTo>
                  <a:lnTo>
                    <a:pt x="2551691" y="176231"/>
                  </a:lnTo>
                  <a:lnTo>
                    <a:pt x="2523609" y="214097"/>
                  </a:lnTo>
                  <a:lnTo>
                    <a:pt x="2499221" y="255238"/>
                  </a:lnTo>
                  <a:lnTo>
                    <a:pt x="2467620" y="227751"/>
                  </a:lnTo>
                  <a:lnTo>
                    <a:pt x="2434055" y="202501"/>
                  </a:lnTo>
                  <a:lnTo>
                    <a:pt x="2398655" y="179586"/>
                  </a:lnTo>
                  <a:lnTo>
                    <a:pt x="2361553" y="159099"/>
                  </a:lnTo>
                  <a:lnTo>
                    <a:pt x="2317706" y="139061"/>
                  </a:lnTo>
                  <a:lnTo>
                    <a:pt x="2273018" y="122721"/>
                  </a:lnTo>
                  <a:lnTo>
                    <a:pt x="2227694" y="110020"/>
                  </a:lnTo>
                  <a:lnTo>
                    <a:pt x="2181942" y="100898"/>
                  </a:lnTo>
                  <a:lnTo>
                    <a:pt x="2135968" y="95294"/>
                  </a:lnTo>
                  <a:lnTo>
                    <a:pt x="2089978" y="93148"/>
                  </a:lnTo>
                  <a:lnTo>
                    <a:pt x="2044179" y="94401"/>
                  </a:lnTo>
                  <a:lnTo>
                    <a:pt x="1998776" y="98993"/>
                  </a:lnTo>
                  <a:lnTo>
                    <a:pt x="1953978" y="106863"/>
                  </a:lnTo>
                  <a:lnTo>
                    <a:pt x="1909989" y="117951"/>
                  </a:lnTo>
                  <a:lnTo>
                    <a:pt x="1867017" y="132198"/>
                  </a:lnTo>
                  <a:lnTo>
                    <a:pt x="1825267" y="149544"/>
                  </a:lnTo>
                  <a:lnTo>
                    <a:pt x="1784946" y="169928"/>
                  </a:lnTo>
                  <a:lnTo>
                    <a:pt x="1746261" y="193290"/>
                  </a:lnTo>
                  <a:lnTo>
                    <a:pt x="1709418" y="219571"/>
                  </a:lnTo>
                  <a:lnTo>
                    <a:pt x="1674624" y="248710"/>
                  </a:lnTo>
                  <a:lnTo>
                    <a:pt x="1642084" y="280648"/>
                  </a:lnTo>
                  <a:lnTo>
                    <a:pt x="1612005" y="315324"/>
                  </a:lnTo>
                  <a:lnTo>
                    <a:pt x="1584594" y="352679"/>
                  </a:lnTo>
                  <a:lnTo>
                    <a:pt x="1560056" y="392652"/>
                  </a:lnTo>
                  <a:lnTo>
                    <a:pt x="1515915" y="369916"/>
                  </a:lnTo>
                  <a:lnTo>
                    <a:pt x="1470467" y="350115"/>
                  </a:lnTo>
                  <a:lnTo>
                    <a:pt x="1423877" y="333284"/>
                  </a:lnTo>
                  <a:lnTo>
                    <a:pt x="1376311" y="319453"/>
                  </a:lnTo>
                  <a:lnTo>
                    <a:pt x="1327932" y="308658"/>
                  </a:lnTo>
                  <a:lnTo>
                    <a:pt x="1278906" y="300929"/>
                  </a:lnTo>
                  <a:lnTo>
                    <a:pt x="1229396" y="296300"/>
                  </a:lnTo>
                  <a:lnTo>
                    <a:pt x="1179569" y="294803"/>
                  </a:lnTo>
                  <a:lnTo>
                    <a:pt x="1129587" y="296472"/>
                  </a:lnTo>
                  <a:lnTo>
                    <a:pt x="1079615" y="301339"/>
                  </a:lnTo>
                  <a:lnTo>
                    <a:pt x="1030935" y="309162"/>
                  </a:lnTo>
                  <a:lnTo>
                    <a:pt x="983521" y="319820"/>
                  </a:lnTo>
                  <a:lnTo>
                    <a:pt x="937459" y="333208"/>
                  </a:lnTo>
                  <a:lnTo>
                    <a:pt x="892833" y="349218"/>
                  </a:lnTo>
                  <a:lnTo>
                    <a:pt x="849728" y="367747"/>
                  </a:lnTo>
                  <a:lnTo>
                    <a:pt x="808228" y="388688"/>
                  </a:lnTo>
                  <a:lnTo>
                    <a:pt x="768418" y="411935"/>
                  </a:lnTo>
                  <a:lnTo>
                    <a:pt x="730382" y="437382"/>
                  </a:lnTo>
                  <a:lnTo>
                    <a:pt x="694205" y="464925"/>
                  </a:lnTo>
                  <a:lnTo>
                    <a:pt x="659971" y="494456"/>
                  </a:lnTo>
                  <a:lnTo>
                    <a:pt x="627765" y="525871"/>
                  </a:lnTo>
                  <a:lnTo>
                    <a:pt x="597671" y="559064"/>
                  </a:lnTo>
                  <a:lnTo>
                    <a:pt x="569774" y="593929"/>
                  </a:lnTo>
                  <a:lnTo>
                    <a:pt x="544158" y="630360"/>
                  </a:lnTo>
                  <a:lnTo>
                    <a:pt x="520908" y="668251"/>
                  </a:lnTo>
                  <a:lnTo>
                    <a:pt x="500108" y="707498"/>
                  </a:lnTo>
                  <a:lnTo>
                    <a:pt x="481844" y="747993"/>
                  </a:lnTo>
                  <a:lnTo>
                    <a:pt x="466198" y="789631"/>
                  </a:lnTo>
                  <a:lnTo>
                    <a:pt x="453257" y="832308"/>
                  </a:lnTo>
                  <a:lnTo>
                    <a:pt x="443104" y="875916"/>
                  </a:lnTo>
                  <a:lnTo>
                    <a:pt x="435824" y="920350"/>
                  </a:lnTo>
                  <a:lnTo>
                    <a:pt x="431501" y="965504"/>
                  </a:lnTo>
                  <a:lnTo>
                    <a:pt x="430220" y="1011274"/>
                  </a:lnTo>
                  <a:lnTo>
                    <a:pt x="432066" y="1057552"/>
                  </a:lnTo>
                  <a:lnTo>
                    <a:pt x="437122" y="1104233"/>
                  </a:lnTo>
                  <a:lnTo>
                    <a:pt x="433185" y="1114647"/>
                  </a:lnTo>
                  <a:lnTo>
                    <a:pt x="382848" y="1122194"/>
                  </a:lnTo>
                  <a:lnTo>
                    <a:pt x="334088" y="1134620"/>
                  </a:lnTo>
                  <a:lnTo>
                    <a:pt x="287253" y="1151712"/>
                  </a:lnTo>
                  <a:lnTo>
                    <a:pt x="242688" y="1173261"/>
                  </a:lnTo>
                  <a:lnTo>
                    <a:pt x="200740" y="1199054"/>
                  </a:lnTo>
                  <a:lnTo>
                    <a:pt x="161754" y="1228881"/>
                  </a:lnTo>
                  <a:lnTo>
                    <a:pt x="126076" y="1262531"/>
                  </a:lnTo>
                  <a:lnTo>
                    <a:pt x="94052" y="1299792"/>
                  </a:lnTo>
                  <a:lnTo>
                    <a:pt x="66028" y="1340453"/>
                  </a:lnTo>
                  <a:lnTo>
                    <a:pt x="43233" y="1382356"/>
                  </a:lnTo>
                  <a:lnTo>
                    <a:pt x="25319" y="1425415"/>
                  </a:lnTo>
                  <a:lnTo>
                    <a:pt x="12199" y="1469313"/>
                  </a:lnTo>
                  <a:lnTo>
                    <a:pt x="3789" y="1513731"/>
                  </a:lnTo>
                  <a:lnTo>
                    <a:pt x="0" y="1558352"/>
                  </a:lnTo>
                  <a:lnTo>
                    <a:pt x="746" y="1602859"/>
                  </a:lnTo>
                  <a:lnTo>
                    <a:pt x="5941" y="1646934"/>
                  </a:lnTo>
                  <a:lnTo>
                    <a:pt x="15498" y="1690259"/>
                  </a:lnTo>
                  <a:lnTo>
                    <a:pt x="29332" y="1732517"/>
                  </a:lnTo>
                  <a:lnTo>
                    <a:pt x="47354" y="1773390"/>
                  </a:lnTo>
                  <a:lnTo>
                    <a:pt x="69480" y="1812562"/>
                  </a:lnTo>
                  <a:lnTo>
                    <a:pt x="95621" y="1849713"/>
                  </a:lnTo>
                  <a:lnTo>
                    <a:pt x="125693" y="1884527"/>
                  </a:lnTo>
                  <a:lnTo>
                    <a:pt x="159608" y="1916687"/>
                  </a:lnTo>
                  <a:lnTo>
                    <a:pt x="197280" y="1945873"/>
                  </a:lnTo>
                  <a:lnTo>
                    <a:pt x="238621" y="1971770"/>
                  </a:lnTo>
                  <a:lnTo>
                    <a:pt x="204499" y="2010378"/>
                  </a:lnTo>
                  <a:lnTo>
                    <a:pt x="175284" y="2051913"/>
                  </a:lnTo>
                  <a:lnTo>
                    <a:pt x="151124" y="2095958"/>
                  </a:lnTo>
                  <a:lnTo>
                    <a:pt x="132164" y="2142093"/>
                  </a:lnTo>
                  <a:lnTo>
                    <a:pt x="118549" y="2189901"/>
                  </a:lnTo>
                  <a:lnTo>
                    <a:pt x="110427" y="2238964"/>
                  </a:lnTo>
                  <a:lnTo>
                    <a:pt x="107942" y="2288864"/>
                  </a:lnTo>
                  <a:lnTo>
                    <a:pt x="111240" y="2339181"/>
                  </a:lnTo>
                  <a:lnTo>
                    <a:pt x="119487" y="2385551"/>
                  </a:lnTo>
                  <a:lnTo>
                    <a:pt x="132376" y="2430036"/>
                  </a:lnTo>
                  <a:lnTo>
                    <a:pt x="149639" y="2472435"/>
                  </a:lnTo>
                  <a:lnTo>
                    <a:pt x="171004" y="2512546"/>
                  </a:lnTo>
                  <a:lnTo>
                    <a:pt x="196200" y="2550166"/>
                  </a:lnTo>
                  <a:lnTo>
                    <a:pt x="224958" y="2585094"/>
                  </a:lnTo>
                  <a:lnTo>
                    <a:pt x="257005" y="2617126"/>
                  </a:lnTo>
                  <a:lnTo>
                    <a:pt x="292073" y="2646061"/>
                  </a:lnTo>
                  <a:lnTo>
                    <a:pt x="329889" y="2671696"/>
                  </a:lnTo>
                  <a:lnTo>
                    <a:pt x="370183" y="2693830"/>
                  </a:lnTo>
                  <a:lnTo>
                    <a:pt x="412685" y="2712260"/>
                  </a:lnTo>
                  <a:lnTo>
                    <a:pt x="457123" y="2726783"/>
                  </a:lnTo>
                  <a:lnTo>
                    <a:pt x="503228" y="2737198"/>
                  </a:lnTo>
                  <a:lnTo>
                    <a:pt x="550728" y="2743303"/>
                  </a:lnTo>
                  <a:lnTo>
                    <a:pt x="599353" y="2744895"/>
                  </a:lnTo>
                  <a:lnTo>
                    <a:pt x="648831" y="2741771"/>
                  </a:lnTo>
                  <a:lnTo>
                    <a:pt x="654800" y="2751677"/>
                  </a:lnTo>
                  <a:lnTo>
                    <a:pt x="684219" y="2795635"/>
                  </a:lnTo>
                  <a:lnTo>
                    <a:pt x="712383" y="2832873"/>
                  </a:lnTo>
                  <a:lnTo>
                    <a:pt x="742366" y="2868194"/>
                  </a:lnTo>
                  <a:lnTo>
                    <a:pt x="774069" y="2901573"/>
                  </a:lnTo>
                  <a:lnTo>
                    <a:pt x="807394" y="2932989"/>
                  </a:lnTo>
                  <a:lnTo>
                    <a:pt x="842241" y="2962416"/>
                  </a:lnTo>
                  <a:lnTo>
                    <a:pt x="878510" y="2989832"/>
                  </a:lnTo>
                  <a:lnTo>
                    <a:pt x="916102" y="3015212"/>
                  </a:lnTo>
                  <a:lnTo>
                    <a:pt x="954918" y="3038534"/>
                  </a:lnTo>
                  <a:lnTo>
                    <a:pt x="994858" y="3059773"/>
                  </a:lnTo>
                  <a:lnTo>
                    <a:pt x="1035823" y="3078906"/>
                  </a:lnTo>
                  <a:lnTo>
                    <a:pt x="1077713" y="3095909"/>
                  </a:lnTo>
                  <a:lnTo>
                    <a:pt x="1120429" y="3110760"/>
                  </a:lnTo>
                  <a:lnTo>
                    <a:pt x="1163872" y="3123433"/>
                  </a:lnTo>
                  <a:lnTo>
                    <a:pt x="1207942" y="3133907"/>
                  </a:lnTo>
                  <a:lnTo>
                    <a:pt x="1252541" y="3142156"/>
                  </a:lnTo>
                  <a:lnTo>
                    <a:pt x="1297568" y="3148158"/>
                  </a:lnTo>
                  <a:lnTo>
                    <a:pt x="1342923" y="3151888"/>
                  </a:lnTo>
                  <a:lnTo>
                    <a:pt x="1388509" y="3153324"/>
                  </a:lnTo>
                  <a:lnTo>
                    <a:pt x="1434225" y="3152442"/>
                  </a:lnTo>
                  <a:lnTo>
                    <a:pt x="1479972" y="3149217"/>
                  </a:lnTo>
                  <a:lnTo>
                    <a:pt x="1525651" y="3143628"/>
                  </a:lnTo>
                  <a:lnTo>
                    <a:pt x="1571162" y="3135649"/>
                  </a:lnTo>
                  <a:lnTo>
                    <a:pt x="1616406" y="3125257"/>
                  </a:lnTo>
                  <a:lnTo>
                    <a:pt x="1661283" y="3112430"/>
                  </a:lnTo>
                  <a:lnTo>
                    <a:pt x="1705694" y="3097142"/>
                  </a:lnTo>
                  <a:lnTo>
                    <a:pt x="1749540" y="3079371"/>
                  </a:lnTo>
                  <a:lnTo>
                    <a:pt x="1792721" y="3059093"/>
                  </a:lnTo>
                  <a:lnTo>
                    <a:pt x="1835138" y="3036284"/>
                  </a:lnTo>
                  <a:lnTo>
                    <a:pt x="1865483" y="3076447"/>
                  </a:lnTo>
                  <a:lnTo>
                    <a:pt x="1898508" y="3114341"/>
                  </a:lnTo>
                  <a:lnTo>
                    <a:pt x="1934066" y="3149863"/>
                  </a:lnTo>
                  <a:lnTo>
                    <a:pt x="1972010" y="3182907"/>
                  </a:lnTo>
                  <a:lnTo>
                    <a:pt x="2012192" y="3213370"/>
                  </a:lnTo>
                  <a:lnTo>
                    <a:pt x="2054466" y="3241146"/>
                  </a:lnTo>
                  <a:lnTo>
                    <a:pt x="2098685" y="3266132"/>
                  </a:lnTo>
                  <a:lnTo>
                    <a:pt x="2144702" y="3288224"/>
                  </a:lnTo>
                  <a:lnTo>
                    <a:pt x="2192368" y="3307316"/>
                  </a:lnTo>
                  <a:lnTo>
                    <a:pt x="2241538" y="3323304"/>
                  </a:lnTo>
                  <a:lnTo>
                    <a:pt x="2289219" y="3335471"/>
                  </a:lnTo>
                  <a:lnTo>
                    <a:pt x="2336990" y="3344552"/>
                  </a:lnTo>
                  <a:lnTo>
                    <a:pt x="2384728" y="3350609"/>
                  </a:lnTo>
                  <a:lnTo>
                    <a:pt x="2432309" y="3353706"/>
                  </a:lnTo>
                  <a:lnTo>
                    <a:pt x="2479611" y="3353904"/>
                  </a:lnTo>
                  <a:lnTo>
                    <a:pt x="2526510" y="3351267"/>
                  </a:lnTo>
                  <a:lnTo>
                    <a:pt x="2572882" y="3345858"/>
                  </a:lnTo>
                  <a:lnTo>
                    <a:pt x="2618606" y="3337740"/>
                  </a:lnTo>
                  <a:lnTo>
                    <a:pt x="2663557" y="3326975"/>
                  </a:lnTo>
                  <a:lnTo>
                    <a:pt x="2707612" y="3313626"/>
                  </a:lnTo>
                  <a:lnTo>
                    <a:pt x="2750648" y="3297756"/>
                  </a:lnTo>
                  <a:lnTo>
                    <a:pt x="2792542" y="3279427"/>
                  </a:lnTo>
                  <a:lnTo>
                    <a:pt x="2833171" y="3258704"/>
                  </a:lnTo>
                  <a:lnTo>
                    <a:pt x="2872411" y="3235647"/>
                  </a:lnTo>
                  <a:lnTo>
                    <a:pt x="2910139" y="3210321"/>
                  </a:lnTo>
                  <a:lnTo>
                    <a:pt x="2946231" y="3182788"/>
                  </a:lnTo>
                  <a:lnTo>
                    <a:pt x="2980566" y="3153110"/>
                  </a:lnTo>
                  <a:lnTo>
                    <a:pt x="3013018" y="3121352"/>
                  </a:lnTo>
                  <a:lnTo>
                    <a:pt x="3043466" y="3087574"/>
                  </a:lnTo>
                  <a:lnTo>
                    <a:pt x="3071785" y="3051841"/>
                  </a:lnTo>
                  <a:lnTo>
                    <a:pt x="3097853" y="3014215"/>
                  </a:lnTo>
                  <a:lnTo>
                    <a:pt x="3121547" y="2974759"/>
                  </a:lnTo>
                  <a:lnTo>
                    <a:pt x="3142743" y="2933536"/>
                  </a:lnTo>
                  <a:lnTo>
                    <a:pt x="3161317" y="2890608"/>
                  </a:lnTo>
                  <a:lnTo>
                    <a:pt x="3177147" y="2846038"/>
                  </a:lnTo>
                  <a:lnTo>
                    <a:pt x="3221159" y="2869915"/>
                  </a:lnTo>
                  <a:lnTo>
                    <a:pt x="3266829" y="2890341"/>
                  </a:lnTo>
                  <a:lnTo>
                    <a:pt x="3313938" y="2907257"/>
                  </a:lnTo>
                  <a:lnTo>
                    <a:pt x="3362261" y="2920603"/>
                  </a:lnTo>
                  <a:lnTo>
                    <a:pt x="3411577" y="2930319"/>
                  </a:lnTo>
                  <a:lnTo>
                    <a:pt x="3461665" y="2936345"/>
                  </a:lnTo>
                  <a:lnTo>
                    <a:pt x="3512300" y="2938621"/>
                  </a:lnTo>
                  <a:lnTo>
                    <a:pt x="3562562" y="2937179"/>
                  </a:lnTo>
                  <a:lnTo>
                    <a:pt x="3611794" y="2932145"/>
                  </a:lnTo>
                  <a:lnTo>
                    <a:pt x="3659854" y="2923653"/>
                  </a:lnTo>
                  <a:lnTo>
                    <a:pt x="3706598" y="2911837"/>
                  </a:lnTo>
                  <a:lnTo>
                    <a:pt x="3751881" y="2896833"/>
                  </a:lnTo>
                  <a:lnTo>
                    <a:pt x="3795560" y="2878775"/>
                  </a:lnTo>
                  <a:lnTo>
                    <a:pt x="3837491" y="2857797"/>
                  </a:lnTo>
                  <a:lnTo>
                    <a:pt x="3877530" y="2834035"/>
                  </a:lnTo>
                  <a:lnTo>
                    <a:pt x="3915533" y="2807623"/>
                  </a:lnTo>
                  <a:lnTo>
                    <a:pt x="3951356" y="2778695"/>
                  </a:lnTo>
                  <a:lnTo>
                    <a:pt x="3984855" y="2747386"/>
                  </a:lnTo>
                  <a:lnTo>
                    <a:pt x="4015887" y="2713830"/>
                  </a:lnTo>
                  <a:lnTo>
                    <a:pt x="4044307" y="2678163"/>
                  </a:lnTo>
                  <a:lnTo>
                    <a:pt x="4069972" y="2640519"/>
                  </a:lnTo>
                  <a:lnTo>
                    <a:pt x="4092737" y="2601033"/>
                  </a:lnTo>
                  <a:lnTo>
                    <a:pt x="4112459" y="2559838"/>
                  </a:lnTo>
                  <a:lnTo>
                    <a:pt x="4128993" y="2517070"/>
                  </a:lnTo>
                  <a:lnTo>
                    <a:pt x="4142197" y="2472864"/>
                  </a:lnTo>
                  <a:lnTo>
                    <a:pt x="4151925" y="2427353"/>
                  </a:lnTo>
                  <a:lnTo>
                    <a:pt x="4158035" y="2380673"/>
                  </a:lnTo>
                  <a:lnTo>
                    <a:pt x="4160381" y="2332958"/>
                  </a:lnTo>
                  <a:lnTo>
                    <a:pt x="4208085" y="2324984"/>
                  </a:lnTo>
                  <a:lnTo>
                    <a:pt x="4255000" y="2314148"/>
                  </a:lnTo>
                  <a:lnTo>
                    <a:pt x="4300993" y="2300505"/>
                  </a:lnTo>
                  <a:lnTo>
                    <a:pt x="4345928" y="2284111"/>
                  </a:lnTo>
                  <a:lnTo>
                    <a:pt x="4389674" y="2265019"/>
                  </a:lnTo>
                  <a:lnTo>
                    <a:pt x="4432094" y="2243286"/>
                  </a:lnTo>
                  <a:lnTo>
                    <a:pt x="4473056" y="2218966"/>
                  </a:lnTo>
                  <a:lnTo>
                    <a:pt x="4512425" y="2192115"/>
                  </a:lnTo>
                  <a:lnTo>
                    <a:pt x="4550700" y="2162256"/>
                  </a:lnTo>
                  <a:lnTo>
                    <a:pt x="4586387" y="2130528"/>
                  </a:lnTo>
                  <a:lnTo>
                    <a:pt x="4619467" y="2097062"/>
                  </a:lnTo>
                  <a:lnTo>
                    <a:pt x="4649923" y="2061991"/>
                  </a:lnTo>
                  <a:lnTo>
                    <a:pt x="4677735" y="2025446"/>
                  </a:lnTo>
                  <a:lnTo>
                    <a:pt x="4702886" y="1987561"/>
                  </a:lnTo>
                  <a:lnTo>
                    <a:pt x="4725357" y="1948467"/>
                  </a:lnTo>
                  <a:lnTo>
                    <a:pt x="4745131" y="1908297"/>
                  </a:lnTo>
                  <a:lnTo>
                    <a:pt x="4762189" y="1867182"/>
                  </a:lnTo>
                  <a:lnTo>
                    <a:pt x="4776512" y="1825256"/>
                  </a:lnTo>
                  <a:lnTo>
                    <a:pt x="4788083" y="1782649"/>
                  </a:lnTo>
                  <a:lnTo>
                    <a:pt x="4796884" y="1739495"/>
                  </a:lnTo>
                  <a:lnTo>
                    <a:pt x="4802895" y="1695926"/>
                  </a:lnTo>
                  <a:lnTo>
                    <a:pt x="4806099" y="1652073"/>
                  </a:lnTo>
                  <a:lnTo>
                    <a:pt x="4806478" y="1608070"/>
                  </a:lnTo>
                  <a:lnTo>
                    <a:pt x="4804013" y="1564047"/>
                  </a:lnTo>
                  <a:lnTo>
                    <a:pt x="4798687" y="1520138"/>
                  </a:lnTo>
                  <a:lnTo>
                    <a:pt x="4790480" y="1476475"/>
                  </a:lnTo>
                  <a:lnTo>
                    <a:pt x="4779374" y="1433189"/>
                  </a:lnTo>
                  <a:lnTo>
                    <a:pt x="4765353" y="1390414"/>
                  </a:lnTo>
                  <a:lnTo>
                    <a:pt x="4748396" y="1348281"/>
                  </a:lnTo>
                  <a:lnTo>
                    <a:pt x="4728486" y="1306922"/>
                  </a:lnTo>
                  <a:lnTo>
                    <a:pt x="4705605" y="1266470"/>
                  </a:lnTo>
                  <a:lnTo>
                    <a:pt x="4679734" y="1227057"/>
                  </a:lnTo>
                  <a:lnTo>
                    <a:pt x="4650855" y="1188815"/>
                  </a:lnTo>
                  <a:lnTo>
                    <a:pt x="4658638" y="1170601"/>
                  </a:lnTo>
                  <a:lnTo>
                    <a:pt x="4672251" y="1133505"/>
                  </a:lnTo>
                  <a:lnTo>
                    <a:pt x="4688906" y="1069477"/>
                  </a:lnTo>
                  <a:lnTo>
                    <a:pt x="4695801" y="1024344"/>
                  </a:lnTo>
                  <a:lnTo>
                    <a:pt x="4698826" y="979427"/>
                  </a:lnTo>
                  <a:lnTo>
                    <a:pt x="4698088" y="934905"/>
                  </a:lnTo>
                  <a:lnTo>
                    <a:pt x="4693694" y="890955"/>
                  </a:lnTo>
                  <a:lnTo>
                    <a:pt x="4685751" y="847756"/>
                  </a:lnTo>
                  <a:lnTo>
                    <a:pt x="4674366" y="805486"/>
                  </a:lnTo>
                  <a:lnTo>
                    <a:pt x="4659646" y="764324"/>
                  </a:lnTo>
                  <a:lnTo>
                    <a:pt x="4641698" y="724449"/>
                  </a:lnTo>
                  <a:lnTo>
                    <a:pt x="4620629" y="686038"/>
                  </a:lnTo>
                  <a:lnTo>
                    <a:pt x="4596547" y="649270"/>
                  </a:lnTo>
                  <a:lnTo>
                    <a:pt x="4569558" y="614324"/>
                  </a:lnTo>
                  <a:lnTo>
                    <a:pt x="4539770" y="581378"/>
                  </a:lnTo>
                  <a:lnTo>
                    <a:pt x="4507289" y="550610"/>
                  </a:lnTo>
                  <a:lnTo>
                    <a:pt x="4472222" y="522198"/>
                  </a:lnTo>
                  <a:lnTo>
                    <a:pt x="4434677" y="496322"/>
                  </a:lnTo>
                  <a:lnTo>
                    <a:pt x="4394761" y="473159"/>
                  </a:lnTo>
                  <a:lnTo>
                    <a:pt x="4352580" y="452888"/>
                  </a:lnTo>
                  <a:lnTo>
                    <a:pt x="4308242" y="435687"/>
                  </a:lnTo>
                  <a:lnTo>
                    <a:pt x="4261854" y="421735"/>
                  </a:lnTo>
                  <a:lnTo>
                    <a:pt x="4249780" y="372335"/>
                  </a:lnTo>
                  <a:lnTo>
                    <a:pt x="4232736" y="324604"/>
                  </a:lnTo>
                  <a:lnTo>
                    <a:pt x="4210916" y="278857"/>
                  </a:lnTo>
                  <a:lnTo>
                    <a:pt x="4184513" y="235409"/>
                  </a:lnTo>
                  <a:lnTo>
                    <a:pt x="4153719" y="194575"/>
                  </a:lnTo>
                  <a:lnTo>
                    <a:pt x="4118730" y="156672"/>
                  </a:lnTo>
                  <a:lnTo>
                    <a:pt x="4079736" y="122015"/>
                  </a:lnTo>
                  <a:lnTo>
                    <a:pt x="4040824" y="93472"/>
                  </a:lnTo>
                  <a:lnTo>
                    <a:pt x="4000085" y="68788"/>
                  </a:lnTo>
                  <a:lnTo>
                    <a:pt x="3957787" y="47942"/>
                  </a:lnTo>
                  <a:lnTo>
                    <a:pt x="3914200" y="30914"/>
                  </a:lnTo>
                  <a:lnTo>
                    <a:pt x="3869592" y="17681"/>
                  </a:lnTo>
                  <a:lnTo>
                    <a:pt x="3824231" y="8223"/>
                  </a:lnTo>
                  <a:lnTo>
                    <a:pt x="3778387" y="2519"/>
                  </a:lnTo>
                  <a:lnTo>
                    <a:pt x="3732328" y="547"/>
                  </a:lnTo>
                  <a:lnTo>
                    <a:pt x="3686322" y="2286"/>
                  </a:lnTo>
                  <a:lnTo>
                    <a:pt x="3640639" y="7715"/>
                  </a:lnTo>
                  <a:lnTo>
                    <a:pt x="3595546" y="16813"/>
                  </a:lnTo>
                  <a:lnTo>
                    <a:pt x="3551313" y="29559"/>
                  </a:lnTo>
                  <a:lnTo>
                    <a:pt x="3508208" y="45932"/>
                  </a:lnTo>
                  <a:lnTo>
                    <a:pt x="3466500" y="65909"/>
                  </a:lnTo>
                  <a:lnTo>
                    <a:pt x="3426457" y="89471"/>
                  </a:lnTo>
                  <a:lnTo>
                    <a:pt x="3388348" y="116596"/>
                  </a:lnTo>
                  <a:lnTo>
                    <a:pt x="3352442" y="147263"/>
                  </a:lnTo>
                  <a:lnTo>
                    <a:pt x="3319006" y="181451"/>
                  </a:lnTo>
                  <a:lnTo>
                    <a:pt x="3282931" y="141402"/>
                  </a:lnTo>
                  <a:lnTo>
                    <a:pt x="3242425" y="105664"/>
                  </a:lnTo>
                  <a:lnTo>
                    <a:pt x="3197920" y="74545"/>
                  </a:lnTo>
                  <a:lnTo>
                    <a:pt x="3149842" y="48355"/>
                  </a:lnTo>
                  <a:lnTo>
                    <a:pt x="3104336" y="29422"/>
                  </a:lnTo>
                  <a:lnTo>
                    <a:pt x="3057951" y="15224"/>
                  </a:lnTo>
                  <a:lnTo>
                    <a:pt x="3011014" y="5657"/>
                  </a:lnTo>
                  <a:lnTo>
                    <a:pt x="2963851" y="617"/>
                  </a:lnTo>
                  <a:lnTo>
                    <a:pt x="29167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1563" y="1709578"/>
              <a:ext cx="4806950" cy="3354070"/>
            </a:xfrm>
            <a:custGeom>
              <a:avLst/>
              <a:gdLst/>
              <a:ahLst/>
              <a:cxnLst/>
              <a:rect l="l" t="t" r="r" b="b"/>
              <a:pathLst>
                <a:path w="4806950" h="3354070">
                  <a:moveTo>
                    <a:pt x="437122" y="1104233"/>
                  </a:moveTo>
                  <a:lnTo>
                    <a:pt x="432066" y="1057552"/>
                  </a:lnTo>
                  <a:lnTo>
                    <a:pt x="430220" y="1011274"/>
                  </a:lnTo>
                  <a:lnTo>
                    <a:pt x="431501" y="965504"/>
                  </a:lnTo>
                  <a:lnTo>
                    <a:pt x="435824" y="920350"/>
                  </a:lnTo>
                  <a:lnTo>
                    <a:pt x="443104" y="875916"/>
                  </a:lnTo>
                  <a:lnTo>
                    <a:pt x="453257" y="832308"/>
                  </a:lnTo>
                  <a:lnTo>
                    <a:pt x="466198" y="789631"/>
                  </a:lnTo>
                  <a:lnTo>
                    <a:pt x="481844" y="747993"/>
                  </a:lnTo>
                  <a:lnTo>
                    <a:pt x="500108" y="707498"/>
                  </a:lnTo>
                  <a:lnTo>
                    <a:pt x="520908" y="668251"/>
                  </a:lnTo>
                  <a:lnTo>
                    <a:pt x="544158" y="630360"/>
                  </a:lnTo>
                  <a:lnTo>
                    <a:pt x="569774" y="593929"/>
                  </a:lnTo>
                  <a:lnTo>
                    <a:pt x="597671" y="559064"/>
                  </a:lnTo>
                  <a:lnTo>
                    <a:pt x="627765" y="525871"/>
                  </a:lnTo>
                  <a:lnTo>
                    <a:pt x="659971" y="494456"/>
                  </a:lnTo>
                  <a:lnTo>
                    <a:pt x="694205" y="464925"/>
                  </a:lnTo>
                  <a:lnTo>
                    <a:pt x="730382" y="437382"/>
                  </a:lnTo>
                  <a:lnTo>
                    <a:pt x="768418" y="411935"/>
                  </a:lnTo>
                  <a:lnTo>
                    <a:pt x="808228" y="388688"/>
                  </a:lnTo>
                  <a:lnTo>
                    <a:pt x="849728" y="367747"/>
                  </a:lnTo>
                  <a:lnTo>
                    <a:pt x="892833" y="349218"/>
                  </a:lnTo>
                  <a:lnTo>
                    <a:pt x="937459" y="333208"/>
                  </a:lnTo>
                  <a:lnTo>
                    <a:pt x="983521" y="319820"/>
                  </a:lnTo>
                  <a:lnTo>
                    <a:pt x="1030935" y="309162"/>
                  </a:lnTo>
                  <a:lnTo>
                    <a:pt x="1079615" y="301339"/>
                  </a:lnTo>
                  <a:lnTo>
                    <a:pt x="1129587" y="296472"/>
                  </a:lnTo>
                  <a:lnTo>
                    <a:pt x="1179569" y="294803"/>
                  </a:lnTo>
                  <a:lnTo>
                    <a:pt x="1229396" y="296300"/>
                  </a:lnTo>
                  <a:lnTo>
                    <a:pt x="1278906" y="300929"/>
                  </a:lnTo>
                  <a:lnTo>
                    <a:pt x="1327932" y="308658"/>
                  </a:lnTo>
                  <a:lnTo>
                    <a:pt x="1376311" y="319453"/>
                  </a:lnTo>
                  <a:lnTo>
                    <a:pt x="1423877" y="333284"/>
                  </a:lnTo>
                  <a:lnTo>
                    <a:pt x="1470467" y="350115"/>
                  </a:lnTo>
                  <a:lnTo>
                    <a:pt x="1515915" y="369916"/>
                  </a:lnTo>
                  <a:lnTo>
                    <a:pt x="1560056" y="392652"/>
                  </a:lnTo>
                  <a:lnTo>
                    <a:pt x="1584594" y="352679"/>
                  </a:lnTo>
                  <a:lnTo>
                    <a:pt x="1612005" y="315324"/>
                  </a:lnTo>
                  <a:lnTo>
                    <a:pt x="1642084" y="280648"/>
                  </a:lnTo>
                  <a:lnTo>
                    <a:pt x="1674624" y="248710"/>
                  </a:lnTo>
                  <a:lnTo>
                    <a:pt x="1709418" y="219571"/>
                  </a:lnTo>
                  <a:lnTo>
                    <a:pt x="1746261" y="193290"/>
                  </a:lnTo>
                  <a:lnTo>
                    <a:pt x="1784946" y="169928"/>
                  </a:lnTo>
                  <a:lnTo>
                    <a:pt x="1825267" y="149544"/>
                  </a:lnTo>
                  <a:lnTo>
                    <a:pt x="1867017" y="132198"/>
                  </a:lnTo>
                  <a:lnTo>
                    <a:pt x="1909989" y="117951"/>
                  </a:lnTo>
                  <a:lnTo>
                    <a:pt x="1953978" y="106863"/>
                  </a:lnTo>
                  <a:lnTo>
                    <a:pt x="1998776" y="98993"/>
                  </a:lnTo>
                  <a:lnTo>
                    <a:pt x="2044179" y="94401"/>
                  </a:lnTo>
                  <a:lnTo>
                    <a:pt x="2089978" y="93148"/>
                  </a:lnTo>
                  <a:lnTo>
                    <a:pt x="2135968" y="95294"/>
                  </a:lnTo>
                  <a:lnTo>
                    <a:pt x="2181942" y="100898"/>
                  </a:lnTo>
                  <a:lnTo>
                    <a:pt x="2227694" y="110020"/>
                  </a:lnTo>
                  <a:lnTo>
                    <a:pt x="2273018" y="122721"/>
                  </a:lnTo>
                  <a:lnTo>
                    <a:pt x="2317706" y="139061"/>
                  </a:lnTo>
                  <a:lnTo>
                    <a:pt x="2361553" y="159099"/>
                  </a:lnTo>
                  <a:lnTo>
                    <a:pt x="2398655" y="179586"/>
                  </a:lnTo>
                  <a:lnTo>
                    <a:pt x="2434055" y="202501"/>
                  </a:lnTo>
                  <a:lnTo>
                    <a:pt x="2467620" y="227751"/>
                  </a:lnTo>
                  <a:lnTo>
                    <a:pt x="2499221" y="255238"/>
                  </a:lnTo>
                  <a:lnTo>
                    <a:pt x="2523609" y="214097"/>
                  </a:lnTo>
                  <a:lnTo>
                    <a:pt x="2551691" y="176231"/>
                  </a:lnTo>
                  <a:lnTo>
                    <a:pt x="2583142" y="141743"/>
                  </a:lnTo>
                  <a:lnTo>
                    <a:pt x="2617633" y="110738"/>
                  </a:lnTo>
                  <a:lnTo>
                    <a:pt x="2654839" y="83321"/>
                  </a:lnTo>
                  <a:lnTo>
                    <a:pt x="2694433" y="59595"/>
                  </a:lnTo>
                  <a:lnTo>
                    <a:pt x="2736089" y="39666"/>
                  </a:lnTo>
                  <a:lnTo>
                    <a:pt x="2779479" y="23638"/>
                  </a:lnTo>
                  <a:lnTo>
                    <a:pt x="2824277" y="11614"/>
                  </a:lnTo>
                  <a:lnTo>
                    <a:pt x="2870156" y="3700"/>
                  </a:lnTo>
                  <a:lnTo>
                    <a:pt x="2916789" y="0"/>
                  </a:lnTo>
                  <a:lnTo>
                    <a:pt x="2963851" y="617"/>
                  </a:lnTo>
                  <a:lnTo>
                    <a:pt x="3011014" y="5657"/>
                  </a:lnTo>
                  <a:lnTo>
                    <a:pt x="3057951" y="15224"/>
                  </a:lnTo>
                  <a:lnTo>
                    <a:pt x="3104336" y="29422"/>
                  </a:lnTo>
                  <a:lnTo>
                    <a:pt x="3149842" y="48355"/>
                  </a:lnTo>
                  <a:lnTo>
                    <a:pt x="3197920" y="74545"/>
                  </a:lnTo>
                  <a:lnTo>
                    <a:pt x="3242425" y="105664"/>
                  </a:lnTo>
                  <a:lnTo>
                    <a:pt x="3282931" y="141402"/>
                  </a:lnTo>
                  <a:lnTo>
                    <a:pt x="3319006" y="181451"/>
                  </a:lnTo>
                  <a:lnTo>
                    <a:pt x="3352442" y="147263"/>
                  </a:lnTo>
                  <a:lnTo>
                    <a:pt x="3388348" y="116596"/>
                  </a:lnTo>
                  <a:lnTo>
                    <a:pt x="3426457" y="89471"/>
                  </a:lnTo>
                  <a:lnTo>
                    <a:pt x="3466500" y="65909"/>
                  </a:lnTo>
                  <a:lnTo>
                    <a:pt x="3508208" y="45932"/>
                  </a:lnTo>
                  <a:lnTo>
                    <a:pt x="3551313" y="29559"/>
                  </a:lnTo>
                  <a:lnTo>
                    <a:pt x="3595546" y="16813"/>
                  </a:lnTo>
                  <a:lnTo>
                    <a:pt x="3640639" y="7715"/>
                  </a:lnTo>
                  <a:lnTo>
                    <a:pt x="3686322" y="2286"/>
                  </a:lnTo>
                  <a:lnTo>
                    <a:pt x="3732328" y="547"/>
                  </a:lnTo>
                  <a:lnTo>
                    <a:pt x="3778387" y="2519"/>
                  </a:lnTo>
                  <a:lnTo>
                    <a:pt x="3824231" y="8223"/>
                  </a:lnTo>
                  <a:lnTo>
                    <a:pt x="3869592" y="17681"/>
                  </a:lnTo>
                  <a:lnTo>
                    <a:pt x="3914200" y="30914"/>
                  </a:lnTo>
                  <a:lnTo>
                    <a:pt x="3957787" y="47942"/>
                  </a:lnTo>
                  <a:lnTo>
                    <a:pt x="4000085" y="68788"/>
                  </a:lnTo>
                  <a:lnTo>
                    <a:pt x="4040824" y="93472"/>
                  </a:lnTo>
                  <a:lnTo>
                    <a:pt x="4079736" y="122015"/>
                  </a:lnTo>
                  <a:lnTo>
                    <a:pt x="4118730" y="156672"/>
                  </a:lnTo>
                  <a:lnTo>
                    <a:pt x="4153719" y="194575"/>
                  </a:lnTo>
                  <a:lnTo>
                    <a:pt x="4184513" y="235409"/>
                  </a:lnTo>
                  <a:lnTo>
                    <a:pt x="4210916" y="278857"/>
                  </a:lnTo>
                  <a:lnTo>
                    <a:pt x="4232736" y="324604"/>
                  </a:lnTo>
                  <a:lnTo>
                    <a:pt x="4249780" y="372335"/>
                  </a:lnTo>
                  <a:lnTo>
                    <a:pt x="4261854" y="421735"/>
                  </a:lnTo>
                  <a:lnTo>
                    <a:pt x="4308242" y="435687"/>
                  </a:lnTo>
                  <a:lnTo>
                    <a:pt x="4352580" y="452888"/>
                  </a:lnTo>
                  <a:lnTo>
                    <a:pt x="4394761" y="473159"/>
                  </a:lnTo>
                  <a:lnTo>
                    <a:pt x="4434677" y="496322"/>
                  </a:lnTo>
                  <a:lnTo>
                    <a:pt x="4472222" y="522198"/>
                  </a:lnTo>
                  <a:lnTo>
                    <a:pt x="4507289" y="550610"/>
                  </a:lnTo>
                  <a:lnTo>
                    <a:pt x="4539770" y="581378"/>
                  </a:lnTo>
                  <a:lnTo>
                    <a:pt x="4569558" y="614324"/>
                  </a:lnTo>
                  <a:lnTo>
                    <a:pt x="4596547" y="649270"/>
                  </a:lnTo>
                  <a:lnTo>
                    <a:pt x="4620629" y="686038"/>
                  </a:lnTo>
                  <a:lnTo>
                    <a:pt x="4641698" y="724449"/>
                  </a:lnTo>
                  <a:lnTo>
                    <a:pt x="4659646" y="764324"/>
                  </a:lnTo>
                  <a:lnTo>
                    <a:pt x="4674366" y="805486"/>
                  </a:lnTo>
                  <a:lnTo>
                    <a:pt x="4685751" y="847756"/>
                  </a:lnTo>
                  <a:lnTo>
                    <a:pt x="4693694" y="890955"/>
                  </a:lnTo>
                  <a:lnTo>
                    <a:pt x="4698088" y="934905"/>
                  </a:lnTo>
                  <a:lnTo>
                    <a:pt x="4698826" y="979427"/>
                  </a:lnTo>
                  <a:lnTo>
                    <a:pt x="4695801" y="1024344"/>
                  </a:lnTo>
                  <a:lnTo>
                    <a:pt x="4688906" y="1069477"/>
                  </a:lnTo>
                  <a:lnTo>
                    <a:pt x="4678033" y="1114647"/>
                  </a:lnTo>
                  <a:lnTo>
                    <a:pt x="4665778" y="1152160"/>
                  </a:lnTo>
                  <a:lnTo>
                    <a:pt x="4650855" y="1188815"/>
                  </a:lnTo>
                  <a:lnTo>
                    <a:pt x="4679734" y="1227057"/>
                  </a:lnTo>
                  <a:lnTo>
                    <a:pt x="4705605" y="1266470"/>
                  </a:lnTo>
                  <a:lnTo>
                    <a:pt x="4728486" y="1306922"/>
                  </a:lnTo>
                  <a:lnTo>
                    <a:pt x="4748396" y="1348281"/>
                  </a:lnTo>
                  <a:lnTo>
                    <a:pt x="4765353" y="1390414"/>
                  </a:lnTo>
                  <a:lnTo>
                    <a:pt x="4779374" y="1433189"/>
                  </a:lnTo>
                  <a:lnTo>
                    <a:pt x="4790480" y="1476475"/>
                  </a:lnTo>
                  <a:lnTo>
                    <a:pt x="4798687" y="1520138"/>
                  </a:lnTo>
                  <a:lnTo>
                    <a:pt x="4804013" y="1564047"/>
                  </a:lnTo>
                  <a:lnTo>
                    <a:pt x="4806478" y="1608070"/>
                  </a:lnTo>
                  <a:lnTo>
                    <a:pt x="4806099" y="1652073"/>
                  </a:lnTo>
                  <a:lnTo>
                    <a:pt x="4802895" y="1695926"/>
                  </a:lnTo>
                  <a:lnTo>
                    <a:pt x="4796884" y="1739495"/>
                  </a:lnTo>
                  <a:lnTo>
                    <a:pt x="4788083" y="1782649"/>
                  </a:lnTo>
                  <a:lnTo>
                    <a:pt x="4776512" y="1825256"/>
                  </a:lnTo>
                  <a:lnTo>
                    <a:pt x="4762189" y="1867182"/>
                  </a:lnTo>
                  <a:lnTo>
                    <a:pt x="4745131" y="1908297"/>
                  </a:lnTo>
                  <a:lnTo>
                    <a:pt x="4725357" y="1948467"/>
                  </a:lnTo>
                  <a:lnTo>
                    <a:pt x="4702886" y="1987561"/>
                  </a:lnTo>
                  <a:lnTo>
                    <a:pt x="4677735" y="2025446"/>
                  </a:lnTo>
                  <a:lnTo>
                    <a:pt x="4649923" y="2061991"/>
                  </a:lnTo>
                  <a:lnTo>
                    <a:pt x="4619467" y="2097062"/>
                  </a:lnTo>
                  <a:lnTo>
                    <a:pt x="4586387" y="2130528"/>
                  </a:lnTo>
                  <a:lnTo>
                    <a:pt x="4550700" y="2162256"/>
                  </a:lnTo>
                  <a:lnTo>
                    <a:pt x="4512425" y="2192115"/>
                  </a:lnTo>
                  <a:lnTo>
                    <a:pt x="4473056" y="2218966"/>
                  </a:lnTo>
                  <a:lnTo>
                    <a:pt x="4432094" y="2243286"/>
                  </a:lnTo>
                  <a:lnTo>
                    <a:pt x="4389674" y="2265019"/>
                  </a:lnTo>
                  <a:lnTo>
                    <a:pt x="4345928" y="2284111"/>
                  </a:lnTo>
                  <a:lnTo>
                    <a:pt x="4300993" y="2300505"/>
                  </a:lnTo>
                  <a:lnTo>
                    <a:pt x="4255000" y="2314148"/>
                  </a:lnTo>
                  <a:lnTo>
                    <a:pt x="4208085" y="2324984"/>
                  </a:lnTo>
                  <a:lnTo>
                    <a:pt x="4160381" y="2332958"/>
                  </a:lnTo>
                  <a:lnTo>
                    <a:pt x="4158035" y="2380673"/>
                  </a:lnTo>
                  <a:lnTo>
                    <a:pt x="4151925" y="2427353"/>
                  </a:lnTo>
                  <a:lnTo>
                    <a:pt x="4142197" y="2472864"/>
                  </a:lnTo>
                  <a:lnTo>
                    <a:pt x="4128993" y="2517070"/>
                  </a:lnTo>
                  <a:lnTo>
                    <a:pt x="4112459" y="2559838"/>
                  </a:lnTo>
                  <a:lnTo>
                    <a:pt x="4092737" y="2601033"/>
                  </a:lnTo>
                  <a:lnTo>
                    <a:pt x="4069972" y="2640519"/>
                  </a:lnTo>
                  <a:lnTo>
                    <a:pt x="4044307" y="2678163"/>
                  </a:lnTo>
                  <a:lnTo>
                    <a:pt x="4015887" y="2713830"/>
                  </a:lnTo>
                  <a:lnTo>
                    <a:pt x="3984855" y="2747386"/>
                  </a:lnTo>
                  <a:lnTo>
                    <a:pt x="3951356" y="2778695"/>
                  </a:lnTo>
                  <a:lnTo>
                    <a:pt x="3915533" y="2807623"/>
                  </a:lnTo>
                  <a:lnTo>
                    <a:pt x="3877530" y="2834035"/>
                  </a:lnTo>
                  <a:lnTo>
                    <a:pt x="3837491" y="2857797"/>
                  </a:lnTo>
                  <a:lnTo>
                    <a:pt x="3795560" y="2878775"/>
                  </a:lnTo>
                  <a:lnTo>
                    <a:pt x="3751881" y="2896833"/>
                  </a:lnTo>
                  <a:lnTo>
                    <a:pt x="3706598" y="2911837"/>
                  </a:lnTo>
                  <a:lnTo>
                    <a:pt x="3659854" y="2923653"/>
                  </a:lnTo>
                  <a:lnTo>
                    <a:pt x="3611794" y="2932145"/>
                  </a:lnTo>
                  <a:lnTo>
                    <a:pt x="3562562" y="2937179"/>
                  </a:lnTo>
                  <a:lnTo>
                    <a:pt x="3512300" y="2938621"/>
                  </a:lnTo>
                  <a:lnTo>
                    <a:pt x="3461665" y="2936345"/>
                  </a:lnTo>
                  <a:lnTo>
                    <a:pt x="3411577" y="2930319"/>
                  </a:lnTo>
                  <a:lnTo>
                    <a:pt x="3362261" y="2920603"/>
                  </a:lnTo>
                  <a:lnTo>
                    <a:pt x="3313938" y="2907257"/>
                  </a:lnTo>
                  <a:lnTo>
                    <a:pt x="3266829" y="2890341"/>
                  </a:lnTo>
                  <a:lnTo>
                    <a:pt x="3221159" y="2869915"/>
                  </a:lnTo>
                  <a:lnTo>
                    <a:pt x="3177147" y="2846038"/>
                  </a:lnTo>
                  <a:lnTo>
                    <a:pt x="3161317" y="2890608"/>
                  </a:lnTo>
                  <a:lnTo>
                    <a:pt x="3142743" y="2933536"/>
                  </a:lnTo>
                  <a:lnTo>
                    <a:pt x="3121547" y="2974759"/>
                  </a:lnTo>
                  <a:lnTo>
                    <a:pt x="3097853" y="3014215"/>
                  </a:lnTo>
                  <a:lnTo>
                    <a:pt x="3071785" y="3051841"/>
                  </a:lnTo>
                  <a:lnTo>
                    <a:pt x="3043466" y="3087574"/>
                  </a:lnTo>
                  <a:lnTo>
                    <a:pt x="3013018" y="3121352"/>
                  </a:lnTo>
                  <a:lnTo>
                    <a:pt x="2980566" y="3153110"/>
                  </a:lnTo>
                  <a:lnTo>
                    <a:pt x="2946231" y="3182788"/>
                  </a:lnTo>
                  <a:lnTo>
                    <a:pt x="2910139" y="3210321"/>
                  </a:lnTo>
                  <a:lnTo>
                    <a:pt x="2872411" y="3235647"/>
                  </a:lnTo>
                  <a:lnTo>
                    <a:pt x="2833171" y="3258704"/>
                  </a:lnTo>
                  <a:lnTo>
                    <a:pt x="2792542" y="3279427"/>
                  </a:lnTo>
                  <a:lnTo>
                    <a:pt x="2750648" y="3297756"/>
                  </a:lnTo>
                  <a:lnTo>
                    <a:pt x="2707612" y="3313626"/>
                  </a:lnTo>
                  <a:lnTo>
                    <a:pt x="2663557" y="3326975"/>
                  </a:lnTo>
                  <a:lnTo>
                    <a:pt x="2618606" y="3337740"/>
                  </a:lnTo>
                  <a:lnTo>
                    <a:pt x="2572882" y="3345858"/>
                  </a:lnTo>
                  <a:lnTo>
                    <a:pt x="2526510" y="3351267"/>
                  </a:lnTo>
                  <a:lnTo>
                    <a:pt x="2479611" y="3353904"/>
                  </a:lnTo>
                  <a:lnTo>
                    <a:pt x="2432309" y="3353706"/>
                  </a:lnTo>
                  <a:lnTo>
                    <a:pt x="2384728" y="3350609"/>
                  </a:lnTo>
                  <a:lnTo>
                    <a:pt x="2336990" y="3344552"/>
                  </a:lnTo>
                  <a:lnTo>
                    <a:pt x="2289219" y="3335471"/>
                  </a:lnTo>
                  <a:lnTo>
                    <a:pt x="2241538" y="3323304"/>
                  </a:lnTo>
                  <a:lnTo>
                    <a:pt x="2192368" y="3307316"/>
                  </a:lnTo>
                  <a:lnTo>
                    <a:pt x="2144702" y="3288224"/>
                  </a:lnTo>
                  <a:lnTo>
                    <a:pt x="2098685" y="3266132"/>
                  </a:lnTo>
                  <a:lnTo>
                    <a:pt x="2054466" y="3241146"/>
                  </a:lnTo>
                  <a:lnTo>
                    <a:pt x="2012192" y="3213370"/>
                  </a:lnTo>
                  <a:lnTo>
                    <a:pt x="1972010" y="3182907"/>
                  </a:lnTo>
                  <a:lnTo>
                    <a:pt x="1934066" y="3149863"/>
                  </a:lnTo>
                  <a:lnTo>
                    <a:pt x="1898508" y="3114341"/>
                  </a:lnTo>
                  <a:lnTo>
                    <a:pt x="1865483" y="3076447"/>
                  </a:lnTo>
                  <a:lnTo>
                    <a:pt x="1835138" y="3036284"/>
                  </a:lnTo>
                  <a:lnTo>
                    <a:pt x="1792721" y="3059093"/>
                  </a:lnTo>
                  <a:lnTo>
                    <a:pt x="1749540" y="3079371"/>
                  </a:lnTo>
                  <a:lnTo>
                    <a:pt x="1705694" y="3097142"/>
                  </a:lnTo>
                  <a:lnTo>
                    <a:pt x="1661283" y="3112430"/>
                  </a:lnTo>
                  <a:lnTo>
                    <a:pt x="1616406" y="3125257"/>
                  </a:lnTo>
                  <a:lnTo>
                    <a:pt x="1571162" y="3135649"/>
                  </a:lnTo>
                  <a:lnTo>
                    <a:pt x="1525651" y="3143628"/>
                  </a:lnTo>
                  <a:lnTo>
                    <a:pt x="1479972" y="3149217"/>
                  </a:lnTo>
                  <a:lnTo>
                    <a:pt x="1434225" y="3152442"/>
                  </a:lnTo>
                  <a:lnTo>
                    <a:pt x="1388509" y="3153324"/>
                  </a:lnTo>
                  <a:lnTo>
                    <a:pt x="1342923" y="3151888"/>
                  </a:lnTo>
                  <a:lnTo>
                    <a:pt x="1297568" y="3148158"/>
                  </a:lnTo>
                  <a:lnTo>
                    <a:pt x="1252541" y="3142156"/>
                  </a:lnTo>
                  <a:lnTo>
                    <a:pt x="1207942" y="3133907"/>
                  </a:lnTo>
                  <a:lnTo>
                    <a:pt x="1163872" y="3123433"/>
                  </a:lnTo>
                  <a:lnTo>
                    <a:pt x="1120429" y="3110760"/>
                  </a:lnTo>
                  <a:lnTo>
                    <a:pt x="1077713" y="3095909"/>
                  </a:lnTo>
                  <a:lnTo>
                    <a:pt x="1035823" y="3078906"/>
                  </a:lnTo>
                  <a:lnTo>
                    <a:pt x="994858" y="3059773"/>
                  </a:lnTo>
                  <a:lnTo>
                    <a:pt x="954918" y="3038534"/>
                  </a:lnTo>
                  <a:lnTo>
                    <a:pt x="916102" y="3015212"/>
                  </a:lnTo>
                  <a:lnTo>
                    <a:pt x="878510" y="2989832"/>
                  </a:lnTo>
                  <a:lnTo>
                    <a:pt x="842241" y="2962416"/>
                  </a:lnTo>
                  <a:lnTo>
                    <a:pt x="807394" y="2932989"/>
                  </a:lnTo>
                  <a:lnTo>
                    <a:pt x="774069" y="2901573"/>
                  </a:lnTo>
                  <a:lnTo>
                    <a:pt x="742366" y="2868194"/>
                  </a:lnTo>
                  <a:lnTo>
                    <a:pt x="712383" y="2832873"/>
                  </a:lnTo>
                  <a:lnTo>
                    <a:pt x="684219" y="2795635"/>
                  </a:lnTo>
                  <a:lnTo>
                    <a:pt x="657975" y="2756503"/>
                  </a:lnTo>
                  <a:lnTo>
                    <a:pt x="651879" y="2746724"/>
                  </a:lnTo>
                  <a:lnTo>
                    <a:pt x="648831" y="2741771"/>
                  </a:lnTo>
                  <a:lnTo>
                    <a:pt x="599353" y="2744895"/>
                  </a:lnTo>
                  <a:lnTo>
                    <a:pt x="550728" y="2743303"/>
                  </a:lnTo>
                  <a:lnTo>
                    <a:pt x="503228" y="2737198"/>
                  </a:lnTo>
                  <a:lnTo>
                    <a:pt x="457123" y="2726783"/>
                  </a:lnTo>
                  <a:lnTo>
                    <a:pt x="412685" y="2712260"/>
                  </a:lnTo>
                  <a:lnTo>
                    <a:pt x="370183" y="2693830"/>
                  </a:lnTo>
                  <a:lnTo>
                    <a:pt x="329889" y="2671696"/>
                  </a:lnTo>
                  <a:lnTo>
                    <a:pt x="292073" y="2646061"/>
                  </a:lnTo>
                  <a:lnTo>
                    <a:pt x="257005" y="2617126"/>
                  </a:lnTo>
                  <a:lnTo>
                    <a:pt x="224958" y="2585094"/>
                  </a:lnTo>
                  <a:lnTo>
                    <a:pt x="196200" y="2550166"/>
                  </a:lnTo>
                  <a:lnTo>
                    <a:pt x="171004" y="2512546"/>
                  </a:lnTo>
                  <a:lnTo>
                    <a:pt x="149639" y="2472435"/>
                  </a:lnTo>
                  <a:lnTo>
                    <a:pt x="132376" y="2430036"/>
                  </a:lnTo>
                  <a:lnTo>
                    <a:pt x="119487" y="2385551"/>
                  </a:lnTo>
                  <a:lnTo>
                    <a:pt x="111240" y="2339181"/>
                  </a:lnTo>
                  <a:lnTo>
                    <a:pt x="107942" y="2288864"/>
                  </a:lnTo>
                  <a:lnTo>
                    <a:pt x="110427" y="2238964"/>
                  </a:lnTo>
                  <a:lnTo>
                    <a:pt x="118549" y="2189901"/>
                  </a:lnTo>
                  <a:lnTo>
                    <a:pt x="132164" y="2142093"/>
                  </a:lnTo>
                  <a:lnTo>
                    <a:pt x="151124" y="2095958"/>
                  </a:lnTo>
                  <a:lnTo>
                    <a:pt x="175284" y="2051913"/>
                  </a:lnTo>
                  <a:lnTo>
                    <a:pt x="204499" y="2010378"/>
                  </a:lnTo>
                  <a:lnTo>
                    <a:pt x="238621" y="1971770"/>
                  </a:lnTo>
                  <a:lnTo>
                    <a:pt x="197280" y="1945873"/>
                  </a:lnTo>
                  <a:lnTo>
                    <a:pt x="159608" y="1916687"/>
                  </a:lnTo>
                  <a:lnTo>
                    <a:pt x="125693" y="1884527"/>
                  </a:lnTo>
                  <a:lnTo>
                    <a:pt x="95621" y="1849713"/>
                  </a:lnTo>
                  <a:lnTo>
                    <a:pt x="69480" y="1812562"/>
                  </a:lnTo>
                  <a:lnTo>
                    <a:pt x="47354" y="1773390"/>
                  </a:lnTo>
                  <a:lnTo>
                    <a:pt x="29332" y="1732517"/>
                  </a:lnTo>
                  <a:lnTo>
                    <a:pt x="15498" y="1690259"/>
                  </a:lnTo>
                  <a:lnTo>
                    <a:pt x="5941" y="1646934"/>
                  </a:lnTo>
                  <a:lnTo>
                    <a:pt x="746" y="1602859"/>
                  </a:lnTo>
                  <a:lnTo>
                    <a:pt x="0" y="1558352"/>
                  </a:lnTo>
                  <a:lnTo>
                    <a:pt x="3789" y="1513731"/>
                  </a:lnTo>
                  <a:lnTo>
                    <a:pt x="12199" y="1469313"/>
                  </a:lnTo>
                  <a:lnTo>
                    <a:pt x="25319" y="1425415"/>
                  </a:lnTo>
                  <a:lnTo>
                    <a:pt x="43233" y="1382356"/>
                  </a:lnTo>
                  <a:lnTo>
                    <a:pt x="66028" y="1340453"/>
                  </a:lnTo>
                  <a:lnTo>
                    <a:pt x="94052" y="1299792"/>
                  </a:lnTo>
                  <a:lnTo>
                    <a:pt x="126076" y="1262531"/>
                  </a:lnTo>
                  <a:lnTo>
                    <a:pt x="161754" y="1228881"/>
                  </a:lnTo>
                  <a:lnTo>
                    <a:pt x="200740" y="1199054"/>
                  </a:lnTo>
                  <a:lnTo>
                    <a:pt x="242688" y="1173261"/>
                  </a:lnTo>
                  <a:lnTo>
                    <a:pt x="287253" y="1151712"/>
                  </a:lnTo>
                  <a:lnTo>
                    <a:pt x="334088" y="1134620"/>
                  </a:lnTo>
                  <a:lnTo>
                    <a:pt x="382848" y="1122194"/>
                  </a:lnTo>
                  <a:lnTo>
                    <a:pt x="433185" y="1114647"/>
                  </a:lnTo>
                  <a:lnTo>
                    <a:pt x="437122" y="1104233"/>
                  </a:lnTo>
                  <a:close/>
                </a:path>
                <a:path w="4806950" h="3354070">
                  <a:moveTo>
                    <a:pt x="525260" y="2020538"/>
                  </a:moveTo>
                  <a:lnTo>
                    <a:pt x="476227" y="2021822"/>
                  </a:lnTo>
                  <a:lnTo>
                    <a:pt x="427546" y="2018360"/>
                  </a:lnTo>
                  <a:lnTo>
                    <a:pt x="379591" y="2010235"/>
                  </a:lnTo>
                  <a:lnTo>
                    <a:pt x="332738" y="1997528"/>
                  </a:lnTo>
                  <a:lnTo>
                    <a:pt x="287359" y="1980319"/>
                  </a:lnTo>
                  <a:lnTo>
                    <a:pt x="243828" y="1958689"/>
                  </a:lnTo>
                </a:path>
                <a:path w="4806950" h="3354070">
                  <a:moveTo>
                    <a:pt x="773672" y="2697448"/>
                  </a:moveTo>
                  <a:lnTo>
                    <a:pt x="743708" y="2707733"/>
                  </a:lnTo>
                  <a:lnTo>
                    <a:pt x="713125" y="2716101"/>
                  </a:lnTo>
                  <a:lnTo>
                    <a:pt x="682018" y="2722541"/>
                  </a:lnTo>
                  <a:lnTo>
                    <a:pt x="650482" y="2727039"/>
                  </a:lnTo>
                </a:path>
                <a:path w="4806950" h="3354070">
                  <a:moveTo>
                    <a:pt x="1834884" y="3022695"/>
                  </a:moveTo>
                  <a:lnTo>
                    <a:pt x="1813509" y="2990421"/>
                  </a:lnTo>
                  <a:lnTo>
                    <a:pt x="1793990" y="2957100"/>
                  </a:lnTo>
                  <a:lnTo>
                    <a:pt x="1776377" y="2922826"/>
                  </a:lnTo>
                  <a:lnTo>
                    <a:pt x="1760716" y="2887694"/>
                  </a:lnTo>
                </a:path>
                <a:path w="4806950" h="3354070">
                  <a:moveTo>
                    <a:pt x="3207246" y="2686018"/>
                  </a:moveTo>
                  <a:lnTo>
                    <a:pt x="3202889" y="2723533"/>
                  </a:lnTo>
                  <a:lnTo>
                    <a:pt x="3196483" y="2760774"/>
                  </a:lnTo>
                  <a:lnTo>
                    <a:pt x="3188030" y="2797657"/>
                  </a:lnTo>
                  <a:lnTo>
                    <a:pt x="3177528" y="2834100"/>
                  </a:lnTo>
                </a:path>
                <a:path w="4806950" h="3354070">
                  <a:moveTo>
                    <a:pt x="3796399" y="1770348"/>
                  </a:moveTo>
                  <a:lnTo>
                    <a:pt x="3839838" y="1792443"/>
                  </a:lnTo>
                  <a:lnTo>
                    <a:pt x="3880977" y="1817367"/>
                  </a:lnTo>
                  <a:lnTo>
                    <a:pt x="3919710" y="1844956"/>
                  </a:lnTo>
                  <a:lnTo>
                    <a:pt x="3955930" y="1875047"/>
                  </a:lnTo>
                  <a:lnTo>
                    <a:pt x="3989529" y="1907475"/>
                  </a:lnTo>
                  <a:lnTo>
                    <a:pt x="4020399" y="1942077"/>
                  </a:lnTo>
                  <a:lnTo>
                    <a:pt x="4048433" y="1978687"/>
                  </a:lnTo>
                  <a:lnTo>
                    <a:pt x="4073524" y="2017142"/>
                  </a:lnTo>
                  <a:lnTo>
                    <a:pt x="4095564" y="2057278"/>
                  </a:lnTo>
                  <a:lnTo>
                    <a:pt x="4114445" y="2098930"/>
                  </a:lnTo>
                  <a:lnTo>
                    <a:pt x="4130061" y="2141935"/>
                  </a:lnTo>
                  <a:lnTo>
                    <a:pt x="4142303" y="2186128"/>
                  </a:lnTo>
                  <a:lnTo>
                    <a:pt x="4151064" y="2231345"/>
                  </a:lnTo>
                  <a:lnTo>
                    <a:pt x="4156237" y="2277422"/>
                  </a:lnTo>
                  <a:lnTo>
                    <a:pt x="4157714" y="2324195"/>
                  </a:lnTo>
                </a:path>
                <a:path w="4806950" h="3354070">
                  <a:moveTo>
                    <a:pt x="4648569" y="1180560"/>
                  </a:moveTo>
                  <a:lnTo>
                    <a:pt x="4624690" y="1227515"/>
                  </a:lnTo>
                  <a:lnTo>
                    <a:pt x="4596465" y="1272031"/>
                  </a:lnTo>
                  <a:lnTo>
                    <a:pt x="4564088" y="1313834"/>
                  </a:lnTo>
                  <a:lnTo>
                    <a:pt x="4527755" y="1352650"/>
                  </a:lnTo>
                  <a:lnTo>
                    <a:pt x="4487660" y="1388205"/>
                  </a:lnTo>
                </a:path>
                <a:path w="4806950" h="3354070">
                  <a:moveTo>
                    <a:pt x="4262489" y="410051"/>
                  </a:moveTo>
                  <a:lnTo>
                    <a:pt x="4266516" y="434407"/>
                  </a:lnTo>
                  <a:lnTo>
                    <a:pt x="4269268" y="458883"/>
                  </a:lnTo>
                  <a:lnTo>
                    <a:pt x="4270758" y="483453"/>
                  </a:lnTo>
                  <a:lnTo>
                    <a:pt x="4270998" y="508095"/>
                  </a:lnTo>
                </a:path>
                <a:path w="4806950" h="3354070">
                  <a:moveTo>
                    <a:pt x="3235059" y="295624"/>
                  </a:moveTo>
                  <a:lnTo>
                    <a:pt x="3252046" y="262308"/>
                  </a:lnTo>
                  <a:lnTo>
                    <a:pt x="3271508" y="230267"/>
                  </a:lnTo>
                  <a:lnTo>
                    <a:pt x="3293352" y="199630"/>
                  </a:lnTo>
                  <a:lnTo>
                    <a:pt x="3317482" y="170529"/>
                  </a:lnTo>
                </a:path>
                <a:path w="4806950" h="3354070">
                  <a:moveTo>
                    <a:pt x="2464169" y="355187"/>
                  </a:moveTo>
                  <a:lnTo>
                    <a:pt x="2471528" y="327410"/>
                  </a:lnTo>
                  <a:lnTo>
                    <a:pt x="2480648" y="300133"/>
                  </a:lnTo>
                  <a:lnTo>
                    <a:pt x="2491530" y="273427"/>
                  </a:lnTo>
                  <a:lnTo>
                    <a:pt x="2504174" y="247364"/>
                  </a:lnTo>
                </a:path>
                <a:path w="4806950" h="3354070">
                  <a:moveTo>
                    <a:pt x="1559548" y="391890"/>
                  </a:moveTo>
                  <a:lnTo>
                    <a:pt x="1598131" y="414885"/>
                  </a:lnTo>
                  <a:lnTo>
                    <a:pt x="1635129" y="440023"/>
                  </a:lnTo>
                  <a:lnTo>
                    <a:pt x="1670437" y="467257"/>
                  </a:lnTo>
                  <a:lnTo>
                    <a:pt x="1703947" y="496538"/>
                  </a:lnTo>
                </a:path>
                <a:path w="4806950" h="3354070">
                  <a:moveTo>
                    <a:pt x="462395" y="1214342"/>
                  </a:moveTo>
                  <a:lnTo>
                    <a:pt x="454394" y="1187154"/>
                  </a:lnTo>
                  <a:lnTo>
                    <a:pt x="447536" y="1159716"/>
                  </a:lnTo>
                  <a:lnTo>
                    <a:pt x="441821" y="1132064"/>
                  </a:lnTo>
                  <a:lnTo>
                    <a:pt x="437249" y="1104233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594218" y="4349877"/>
            <a:ext cx="915035" cy="732155"/>
            <a:chOff x="7594218" y="4349877"/>
            <a:chExt cx="915035" cy="732155"/>
          </a:xfrm>
        </p:grpSpPr>
        <p:sp>
          <p:nvSpPr>
            <p:cNvPr id="14" name="object 14"/>
            <p:cNvSpPr/>
            <p:nvPr/>
          </p:nvSpPr>
          <p:spPr>
            <a:xfrm>
              <a:off x="7606918" y="43625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4" h="706754">
                  <a:moveTo>
                    <a:pt x="126110" y="0"/>
                  </a:moveTo>
                  <a:lnTo>
                    <a:pt x="0" y="190627"/>
                  </a:lnTo>
                  <a:lnTo>
                    <a:pt x="635380" y="611124"/>
                  </a:lnTo>
                  <a:lnTo>
                    <a:pt x="572261" y="706501"/>
                  </a:lnTo>
                  <a:lnTo>
                    <a:pt x="889126" y="641985"/>
                  </a:lnTo>
                  <a:lnTo>
                    <a:pt x="824610" y="325247"/>
                  </a:lnTo>
                  <a:lnTo>
                    <a:pt x="761619" y="420497"/>
                  </a:lnTo>
                  <a:lnTo>
                    <a:pt x="12611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06918" y="4362577"/>
              <a:ext cx="889635" cy="706755"/>
            </a:xfrm>
            <a:custGeom>
              <a:avLst/>
              <a:gdLst/>
              <a:ahLst/>
              <a:cxnLst/>
              <a:rect l="l" t="t" r="r" b="b"/>
              <a:pathLst>
                <a:path w="889634" h="706754">
                  <a:moveTo>
                    <a:pt x="126110" y="0"/>
                  </a:moveTo>
                  <a:lnTo>
                    <a:pt x="761619" y="420497"/>
                  </a:lnTo>
                  <a:lnTo>
                    <a:pt x="824610" y="325247"/>
                  </a:lnTo>
                  <a:lnTo>
                    <a:pt x="889126" y="641985"/>
                  </a:lnTo>
                  <a:lnTo>
                    <a:pt x="572261" y="706501"/>
                  </a:lnTo>
                  <a:lnTo>
                    <a:pt x="635380" y="611124"/>
                  </a:lnTo>
                  <a:lnTo>
                    <a:pt x="0" y="190627"/>
                  </a:lnTo>
                  <a:lnTo>
                    <a:pt x="126110" y="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526660" y="2865882"/>
            <a:ext cx="7708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5" dirty="0">
                <a:latin typeface="Arial"/>
                <a:cs typeface="Arial"/>
              </a:rPr>
              <a:t>???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7468361" y="2439161"/>
            <a:ext cx="1828800" cy="475615"/>
          </a:xfrm>
          <a:prstGeom prst="rect">
            <a:avLst/>
          </a:prstGeom>
          <a:solidFill>
            <a:srgbClr val="FFC000"/>
          </a:solidFill>
          <a:ln w="25400">
            <a:solidFill>
              <a:srgbClr val="385D89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540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3175" y="324739"/>
            <a:ext cx="3122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We’ve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only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looked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protocols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running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some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CF64BC0A-35A4-C677-FB47-34926D6730A1}"/>
              </a:ext>
            </a:extLst>
          </p:cNvPr>
          <p:cNvSpPr/>
          <p:nvPr/>
        </p:nvSpPr>
        <p:spPr>
          <a:xfrm>
            <a:off x="316592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0EBFD0C-391A-37B4-4A79-2C3D181A4480}"/>
              </a:ext>
            </a:extLst>
          </p:cNvPr>
          <p:cNvSpPr/>
          <p:nvPr/>
        </p:nvSpPr>
        <p:spPr>
          <a:xfrm>
            <a:off x="1220663" y="368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8" y="368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4">
                <a:moveTo>
                  <a:pt x="791062" y="0"/>
                </a:moveTo>
                <a:lnTo>
                  <a:pt x="56504" y="0"/>
                </a:lnTo>
                <a:lnTo>
                  <a:pt x="16598" y="16607"/>
                </a:lnTo>
                <a:lnTo>
                  <a:pt x="0" y="56535"/>
                </a:lnTo>
                <a:lnTo>
                  <a:pt x="0" y="565355"/>
                </a:lnTo>
                <a:lnTo>
                  <a:pt x="16598" y="605283"/>
                </a:lnTo>
                <a:lnTo>
                  <a:pt x="56504" y="621890"/>
                </a:lnTo>
                <a:lnTo>
                  <a:pt x="339026" y="621890"/>
                </a:lnTo>
                <a:lnTo>
                  <a:pt x="339026" y="701608"/>
                </a:lnTo>
                <a:lnTo>
                  <a:pt x="503550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4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4">
                <a:moveTo>
                  <a:pt x="847566" y="84803"/>
                </a:moveTo>
                <a:lnTo>
                  <a:pt x="762809" y="84803"/>
                </a:lnTo>
                <a:lnTo>
                  <a:pt x="762809" y="277832"/>
                </a:lnTo>
                <a:lnTo>
                  <a:pt x="847566" y="193077"/>
                </a:lnTo>
                <a:lnTo>
                  <a:pt x="847566" y="84803"/>
                </a:lnTo>
                <a:close/>
              </a:path>
              <a:path w="847725" h="791844">
                <a:moveTo>
                  <a:pt x="333940" y="706694"/>
                </a:moveTo>
                <a:lnTo>
                  <a:pt x="211891" y="706694"/>
                </a:lnTo>
                <a:lnTo>
                  <a:pt x="211891" y="791497"/>
                </a:lnTo>
                <a:lnTo>
                  <a:pt x="249135" y="791497"/>
                </a:lnTo>
                <a:lnTo>
                  <a:pt x="333940" y="7066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129" y="368914"/>
            <a:ext cx="136576" cy="136573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553857" y="5321913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7928" y="5321913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95163" y="3285771"/>
            <a:ext cx="714717" cy="4860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7363" y="960147"/>
            <a:ext cx="714717" cy="486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963" y="1761771"/>
            <a:ext cx="714717" cy="4860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8963" y="2371371"/>
            <a:ext cx="714717" cy="4860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3563" y="3285771"/>
            <a:ext cx="714717" cy="486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7163" y="5190771"/>
            <a:ext cx="714717" cy="4860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1763" y="4276371"/>
            <a:ext cx="714717" cy="4860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8563" y="987579"/>
            <a:ext cx="714717" cy="4860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1163" y="2081811"/>
            <a:ext cx="714717" cy="4860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6203" y="3361971"/>
            <a:ext cx="714717" cy="4860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15163" y="794058"/>
            <a:ext cx="714717" cy="48754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39803" y="3407691"/>
            <a:ext cx="714717" cy="4860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9163" y="4753411"/>
            <a:ext cx="714717" cy="48754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8986" y="4666543"/>
            <a:ext cx="714717" cy="48754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625600" y="1155064"/>
            <a:ext cx="1343025" cy="737870"/>
          </a:xfrm>
          <a:custGeom>
            <a:avLst/>
            <a:gdLst/>
            <a:ahLst/>
            <a:cxnLst/>
            <a:rect l="l" t="t" r="r" b="b"/>
            <a:pathLst>
              <a:path w="1343025" h="737869">
                <a:moveTo>
                  <a:pt x="1341804" y="724026"/>
                </a:moveTo>
                <a:lnTo>
                  <a:pt x="1306068" y="724026"/>
                </a:lnTo>
                <a:lnTo>
                  <a:pt x="1306702" y="724408"/>
                </a:lnTo>
                <a:lnTo>
                  <a:pt x="1323594" y="735457"/>
                </a:lnTo>
                <a:lnTo>
                  <a:pt x="1325880" y="736854"/>
                </a:lnTo>
                <a:lnTo>
                  <a:pt x="1328420" y="737488"/>
                </a:lnTo>
                <a:lnTo>
                  <a:pt x="1331087" y="737235"/>
                </a:lnTo>
                <a:lnTo>
                  <a:pt x="1334135" y="736981"/>
                </a:lnTo>
                <a:lnTo>
                  <a:pt x="1342517" y="729107"/>
                </a:lnTo>
                <a:lnTo>
                  <a:pt x="1342136" y="726567"/>
                </a:lnTo>
                <a:lnTo>
                  <a:pt x="1341804" y="724026"/>
                </a:lnTo>
                <a:close/>
              </a:path>
              <a:path w="1343025" h="737869">
                <a:moveTo>
                  <a:pt x="1306325" y="724195"/>
                </a:moveTo>
                <a:lnTo>
                  <a:pt x="1306652" y="724408"/>
                </a:lnTo>
                <a:lnTo>
                  <a:pt x="1306325" y="724195"/>
                </a:lnTo>
                <a:close/>
              </a:path>
              <a:path w="1343025" h="737869">
                <a:moveTo>
                  <a:pt x="1255811" y="691580"/>
                </a:moveTo>
                <a:lnTo>
                  <a:pt x="1260983" y="695833"/>
                </a:lnTo>
                <a:lnTo>
                  <a:pt x="1261364" y="696213"/>
                </a:lnTo>
                <a:lnTo>
                  <a:pt x="1269111" y="701929"/>
                </a:lnTo>
                <a:lnTo>
                  <a:pt x="1281049" y="709930"/>
                </a:lnTo>
                <a:lnTo>
                  <a:pt x="1306325" y="724195"/>
                </a:lnTo>
                <a:lnTo>
                  <a:pt x="1306068" y="724026"/>
                </a:lnTo>
                <a:lnTo>
                  <a:pt x="1341804" y="724026"/>
                </a:lnTo>
                <a:lnTo>
                  <a:pt x="1299566" y="692023"/>
                </a:lnTo>
                <a:lnTo>
                  <a:pt x="1256538" y="692023"/>
                </a:lnTo>
                <a:lnTo>
                  <a:pt x="1255811" y="691580"/>
                </a:lnTo>
                <a:close/>
              </a:path>
              <a:path w="1343025" h="737869">
                <a:moveTo>
                  <a:pt x="1255268" y="691134"/>
                </a:moveTo>
                <a:lnTo>
                  <a:pt x="1255811" y="691580"/>
                </a:lnTo>
                <a:lnTo>
                  <a:pt x="1256538" y="692023"/>
                </a:lnTo>
                <a:lnTo>
                  <a:pt x="1255268" y="691134"/>
                </a:lnTo>
                <a:close/>
              </a:path>
              <a:path w="1343025" h="737869">
                <a:moveTo>
                  <a:pt x="1297984" y="691134"/>
                </a:moveTo>
                <a:lnTo>
                  <a:pt x="1255268" y="691134"/>
                </a:lnTo>
                <a:lnTo>
                  <a:pt x="1256538" y="692023"/>
                </a:lnTo>
                <a:lnTo>
                  <a:pt x="1299566" y="692023"/>
                </a:lnTo>
                <a:lnTo>
                  <a:pt x="1297984" y="691134"/>
                </a:lnTo>
                <a:close/>
              </a:path>
              <a:path w="1343025" h="737869">
                <a:moveTo>
                  <a:pt x="1251254" y="688471"/>
                </a:moveTo>
                <a:lnTo>
                  <a:pt x="1252727" y="689610"/>
                </a:lnTo>
                <a:lnTo>
                  <a:pt x="1253617" y="690245"/>
                </a:lnTo>
                <a:lnTo>
                  <a:pt x="1255811" y="691580"/>
                </a:lnTo>
                <a:lnTo>
                  <a:pt x="1255268" y="691134"/>
                </a:lnTo>
                <a:lnTo>
                  <a:pt x="1297984" y="691134"/>
                </a:lnTo>
                <a:lnTo>
                  <a:pt x="1293685" y="688721"/>
                </a:lnTo>
                <a:lnTo>
                  <a:pt x="1251712" y="688721"/>
                </a:lnTo>
                <a:lnTo>
                  <a:pt x="1251254" y="688471"/>
                </a:lnTo>
                <a:close/>
              </a:path>
              <a:path w="1343025" h="737869">
                <a:moveTo>
                  <a:pt x="1294061" y="688928"/>
                </a:moveTo>
                <a:close/>
              </a:path>
              <a:path w="1343025" h="737869">
                <a:moveTo>
                  <a:pt x="1293384" y="688467"/>
                </a:moveTo>
                <a:lnTo>
                  <a:pt x="1293241" y="688467"/>
                </a:lnTo>
                <a:lnTo>
                  <a:pt x="1294061" y="688928"/>
                </a:lnTo>
                <a:lnTo>
                  <a:pt x="1293384" y="688467"/>
                </a:lnTo>
                <a:close/>
              </a:path>
              <a:path w="1343025" h="737869">
                <a:moveTo>
                  <a:pt x="1249933" y="687451"/>
                </a:moveTo>
                <a:lnTo>
                  <a:pt x="1251254" y="688471"/>
                </a:lnTo>
                <a:lnTo>
                  <a:pt x="1251712" y="688721"/>
                </a:lnTo>
                <a:lnTo>
                  <a:pt x="1249933" y="687451"/>
                </a:lnTo>
                <a:close/>
              </a:path>
              <a:path w="1343025" h="737869">
                <a:moveTo>
                  <a:pt x="1291894" y="687451"/>
                </a:moveTo>
                <a:lnTo>
                  <a:pt x="1249933" y="687451"/>
                </a:lnTo>
                <a:lnTo>
                  <a:pt x="1251712" y="688721"/>
                </a:lnTo>
                <a:lnTo>
                  <a:pt x="1293685" y="688721"/>
                </a:lnTo>
                <a:lnTo>
                  <a:pt x="1293241" y="688467"/>
                </a:lnTo>
                <a:lnTo>
                  <a:pt x="1293384" y="688467"/>
                </a:lnTo>
                <a:lnTo>
                  <a:pt x="1291894" y="687451"/>
                </a:lnTo>
                <a:close/>
              </a:path>
              <a:path w="1343025" h="737869">
                <a:moveTo>
                  <a:pt x="1288541" y="685164"/>
                </a:moveTo>
                <a:lnTo>
                  <a:pt x="1245235" y="685164"/>
                </a:lnTo>
                <a:lnTo>
                  <a:pt x="1248410" y="686943"/>
                </a:lnTo>
                <a:lnTo>
                  <a:pt x="1248918" y="687197"/>
                </a:lnTo>
                <a:lnTo>
                  <a:pt x="1251254" y="688471"/>
                </a:lnTo>
                <a:lnTo>
                  <a:pt x="1249933" y="687451"/>
                </a:lnTo>
                <a:lnTo>
                  <a:pt x="1291894" y="687451"/>
                </a:lnTo>
                <a:lnTo>
                  <a:pt x="1288541" y="685164"/>
                </a:lnTo>
                <a:close/>
              </a:path>
              <a:path w="1343025" h="737869">
                <a:moveTo>
                  <a:pt x="1286865" y="684022"/>
                </a:moveTo>
                <a:lnTo>
                  <a:pt x="1242822" y="684022"/>
                </a:lnTo>
                <a:lnTo>
                  <a:pt x="1245616" y="685419"/>
                </a:lnTo>
                <a:lnTo>
                  <a:pt x="1245235" y="685164"/>
                </a:lnTo>
                <a:lnTo>
                  <a:pt x="1288541" y="685164"/>
                </a:lnTo>
                <a:lnTo>
                  <a:pt x="1286865" y="684022"/>
                </a:lnTo>
                <a:close/>
              </a:path>
              <a:path w="1343025" h="737869">
                <a:moveTo>
                  <a:pt x="1285002" y="682751"/>
                </a:moveTo>
                <a:lnTo>
                  <a:pt x="1240027" y="682751"/>
                </a:lnTo>
                <a:lnTo>
                  <a:pt x="1241170" y="683260"/>
                </a:lnTo>
                <a:lnTo>
                  <a:pt x="1243330" y="684276"/>
                </a:lnTo>
                <a:lnTo>
                  <a:pt x="1242822" y="684022"/>
                </a:lnTo>
                <a:lnTo>
                  <a:pt x="1286865" y="684022"/>
                </a:lnTo>
                <a:lnTo>
                  <a:pt x="1285002" y="682751"/>
                </a:lnTo>
                <a:close/>
              </a:path>
              <a:path w="1343025" h="737869">
                <a:moveTo>
                  <a:pt x="1241001" y="683201"/>
                </a:moveTo>
                <a:lnTo>
                  <a:pt x="1241170" y="683260"/>
                </a:lnTo>
                <a:lnTo>
                  <a:pt x="1241001" y="683201"/>
                </a:lnTo>
                <a:close/>
              </a:path>
              <a:path w="1343025" h="737869">
                <a:moveTo>
                  <a:pt x="1240027" y="682751"/>
                </a:moveTo>
                <a:lnTo>
                  <a:pt x="1241001" y="683201"/>
                </a:lnTo>
                <a:lnTo>
                  <a:pt x="1241170" y="683260"/>
                </a:lnTo>
                <a:lnTo>
                  <a:pt x="1240027" y="682751"/>
                </a:lnTo>
                <a:close/>
              </a:path>
              <a:path w="1343025" h="737869">
                <a:moveTo>
                  <a:pt x="1247506" y="659257"/>
                </a:moveTo>
                <a:lnTo>
                  <a:pt x="1194816" y="659257"/>
                </a:lnTo>
                <a:lnTo>
                  <a:pt x="1197737" y="661670"/>
                </a:lnTo>
                <a:lnTo>
                  <a:pt x="1198245" y="662177"/>
                </a:lnTo>
                <a:lnTo>
                  <a:pt x="1201420" y="664718"/>
                </a:lnTo>
                <a:lnTo>
                  <a:pt x="1205483" y="667385"/>
                </a:lnTo>
                <a:lnTo>
                  <a:pt x="1208658" y="669544"/>
                </a:lnTo>
                <a:lnTo>
                  <a:pt x="1234439" y="680974"/>
                </a:lnTo>
                <a:lnTo>
                  <a:pt x="1234694" y="681101"/>
                </a:lnTo>
                <a:lnTo>
                  <a:pt x="1237869" y="682117"/>
                </a:lnTo>
                <a:lnTo>
                  <a:pt x="1241001" y="683201"/>
                </a:lnTo>
                <a:lnTo>
                  <a:pt x="1240027" y="682751"/>
                </a:lnTo>
                <a:lnTo>
                  <a:pt x="1285002" y="682751"/>
                </a:lnTo>
                <a:lnTo>
                  <a:pt x="1283512" y="681736"/>
                </a:lnTo>
                <a:lnTo>
                  <a:pt x="1276223" y="676401"/>
                </a:lnTo>
                <a:lnTo>
                  <a:pt x="1270889" y="671957"/>
                </a:lnTo>
                <a:lnTo>
                  <a:pt x="1269619" y="671068"/>
                </a:lnTo>
                <a:lnTo>
                  <a:pt x="1267741" y="669925"/>
                </a:lnTo>
                <a:lnTo>
                  <a:pt x="1267587" y="669925"/>
                </a:lnTo>
                <a:lnTo>
                  <a:pt x="1266698" y="669289"/>
                </a:lnTo>
                <a:lnTo>
                  <a:pt x="1264666" y="667765"/>
                </a:lnTo>
                <a:lnTo>
                  <a:pt x="1262888" y="666496"/>
                </a:lnTo>
                <a:lnTo>
                  <a:pt x="1259967" y="665099"/>
                </a:lnTo>
                <a:lnTo>
                  <a:pt x="1257173" y="663575"/>
                </a:lnTo>
                <a:lnTo>
                  <a:pt x="1253363" y="661670"/>
                </a:lnTo>
                <a:lnTo>
                  <a:pt x="1250061" y="660146"/>
                </a:lnTo>
                <a:lnTo>
                  <a:pt x="1248918" y="659764"/>
                </a:lnTo>
                <a:lnTo>
                  <a:pt x="1247506" y="659257"/>
                </a:lnTo>
                <a:close/>
              </a:path>
              <a:path w="1343025" h="737869">
                <a:moveTo>
                  <a:pt x="1282954" y="681355"/>
                </a:moveTo>
                <a:lnTo>
                  <a:pt x="1283462" y="681736"/>
                </a:lnTo>
                <a:lnTo>
                  <a:pt x="1282954" y="681355"/>
                </a:lnTo>
                <a:close/>
              </a:path>
              <a:path w="1343025" h="737869">
                <a:moveTo>
                  <a:pt x="1276295" y="676401"/>
                </a:moveTo>
                <a:lnTo>
                  <a:pt x="1276604" y="676656"/>
                </a:lnTo>
                <a:lnTo>
                  <a:pt x="1276295" y="676401"/>
                </a:lnTo>
                <a:close/>
              </a:path>
              <a:path w="1343025" h="737869">
                <a:moveTo>
                  <a:pt x="1266698" y="669289"/>
                </a:moveTo>
                <a:lnTo>
                  <a:pt x="1267587" y="669925"/>
                </a:lnTo>
                <a:lnTo>
                  <a:pt x="1266867" y="669393"/>
                </a:lnTo>
                <a:lnTo>
                  <a:pt x="1266698" y="669289"/>
                </a:lnTo>
                <a:close/>
              </a:path>
              <a:path w="1343025" h="737869">
                <a:moveTo>
                  <a:pt x="1266867" y="669393"/>
                </a:moveTo>
                <a:lnTo>
                  <a:pt x="1267587" y="669925"/>
                </a:lnTo>
                <a:lnTo>
                  <a:pt x="1267741" y="669925"/>
                </a:lnTo>
                <a:lnTo>
                  <a:pt x="1266867" y="669393"/>
                </a:lnTo>
                <a:close/>
              </a:path>
              <a:path w="1343025" h="737869">
                <a:moveTo>
                  <a:pt x="1266727" y="669289"/>
                </a:moveTo>
                <a:lnTo>
                  <a:pt x="1266867" y="669393"/>
                </a:lnTo>
                <a:lnTo>
                  <a:pt x="1266727" y="669289"/>
                </a:lnTo>
                <a:close/>
              </a:path>
              <a:path w="1343025" h="737869">
                <a:moveTo>
                  <a:pt x="1260291" y="665254"/>
                </a:moveTo>
                <a:lnTo>
                  <a:pt x="1260475" y="665352"/>
                </a:lnTo>
                <a:lnTo>
                  <a:pt x="1260291" y="665254"/>
                </a:lnTo>
                <a:close/>
              </a:path>
              <a:path w="1343025" h="737869">
                <a:moveTo>
                  <a:pt x="1260003" y="665099"/>
                </a:moveTo>
                <a:lnTo>
                  <a:pt x="1260291" y="665254"/>
                </a:lnTo>
                <a:lnTo>
                  <a:pt x="1260003" y="665099"/>
                </a:lnTo>
                <a:close/>
              </a:path>
              <a:path w="1343025" h="737869">
                <a:moveTo>
                  <a:pt x="1187888" y="654095"/>
                </a:moveTo>
                <a:lnTo>
                  <a:pt x="1195577" y="659892"/>
                </a:lnTo>
                <a:lnTo>
                  <a:pt x="1194816" y="659257"/>
                </a:lnTo>
                <a:lnTo>
                  <a:pt x="1247506" y="659257"/>
                </a:lnTo>
                <a:lnTo>
                  <a:pt x="1245743" y="658622"/>
                </a:lnTo>
                <a:lnTo>
                  <a:pt x="1242441" y="657606"/>
                </a:lnTo>
                <a:lnTo>
                  <a:pt x="1233805" y="654431"/>
                </a:lnTo>
                <a:lnTo>
                  <a:pt x="1188466" y="654431"/>
                </a:lnTo>
                <a:lnTo>
                  <a:pt x="1187888" y="654095"/>
                </a:lnTo>
                <a:close/>
              </a:path>
              <a:path w="1343025" h="737869">
                <a:moveTo>
                  <a:pt x="1242655" y="657671"/>
                </a:moveTo>
                <a:lnTo>
                  <a:pt x="1242822" y="657733"/>
                </a:lnTo>
                <a:lnTo>
                  <a:pt x="1242655" y="657671"/>
                </a:lnTo>
                <a:close/>
              </a:path>
              <a:path w="1343025" h="737869">
                <a:moveTo>
                  <a:pt x="1242475" y="657606"/>
                </a:moveTo>
                <a:lnTo>
                  <a:pt x="1242655" y="657671"/>
                </a:lnTo>
                <a:lnTo>
                  <a:pt x="1242475" y="657606"/>
                </a:lnTo>
                <a:close/>
              </a:path>
              <a:path w="1343025" h="737869">
                <a:moveTo>
                  <a:pt x="1231923" y="653669"/>
                </a:moveTo>
                <a:lnTo>
                  <a:pt x="1187323" y="653669"/>
                </a:lnTo>
                <a:lnTo>
                  <a:pt x="1188466" y="654431"/>
                </a:lnTo>
                <a:lnTo>
                  <a:pt x="1233805" y="654431"/>
                </a:lnTo>
                <a:lnTo>
                  <a:pt x="1234186" y="654558"/>
                </a:lnTo>
                <a:lnTo>
                  <a:pt x="1231923" y="653669"/>
                </a:lnTo>
                <a:close/>
              </a:path>
              <a:path w="1343025" h="737869">
                <a:moveTo>
                  <a:pt x="1187323" y="653669"/>
                </a:moveTo>
                <a:lnTo>
                  <a:pt x="1187888" y="654095"/>
                </a:lnTo>
                <a:lnTo>
                  <a:pt x="1188466" y="654431"/>
                </a:lnTo>
                <a:lnTo>
                  <a:pt x="1187323" y="653669"/>
                </a:lnTo>
                <a:close/>
              </a:path>
              <a:path w="1343025" h="737869">
                <a:moveTo>
                  <a:pt x="1174378" y="646243"/>
                </a:moveTo>
                <a:lnTo>
                  <a:pt x="1187888" y="654095"/>
                </a:lnTo>
                <a:lnTo>
                  <a:pt x="1187323" y="653669"/>
                </a:lnTo>
                <a:lnTo>
                  <a:pt x="1231923" y="653669"/>
                </a:lnTo>
                <a:lnTo>
                  <a:pt x="1226947" y="651763"/>
                </a:lnTo>
                <a:lnTo>
                  <a:pt x="1227173" y="651763"/>
                </a:lnTo>
                <a:lnTo>
                  <a:pt x="1225858" y="651129"/>
                </a:lnTo>
                <a:lnTo>
                  <a:pt x="1225677" y="651129"/>
                </a:lnTo>
                <a:lnTo>
                  <a:pt x="1224280" y="650367"/>
                </a:lnTo>
                <a:lnTo>
                  <a:pt x="1224511" y="650367"/>
                </a:lnTo>
                <a:lnTo>
                  <a:pt x="1222375" y="648970"/>
                </a:lnTo>
                <a:lnTo>
                  <a:pt x="1218811" y="646557"/>
                </a:lnTo>
                <a:lnTo>
                  <a:pt x="1175131" y="646557"/>
                </a:lnTo>
                <a:lnTo>
                  <a:pt x="1174378" y="646243"/>
                </a:lnTo>
                <a:close/>
              </a:path>
              <a:path w="1343025" h="737869">
                <a:moveTo>
                  <a:pt x="1227173" y="651763"/>
                </a:moveTo>
                <a:lnTo>
                  <a:pt x="1226947" y="651763"/>
                </a:lnTo>
                <a:lnTo>
                  <a:pt x="1227963" y="652145"/>
                </a:lnTo>
                <a:lnTo>
                  <a:pt x="1227173" y="651763"/>
                </a:lnTo>
                <a:close/>
              </a:path>
              <a:path w="1343025" h="737869">
                <a:moveTo>
                  <a:pt x="1224280" y="650367"/>
                </a:moveTo>
                <a:lnTo>
                  <a:pt x="1225677" y="651129"/>
                </a:lnTo>
                <a:lnTo>
                  <a:pt x="1225165" y="650794"/>
                </a:lnTo>
                <a:lnTo>
                  <a:pt x="1224280" y="650367"/>
                </a:lnTo>
                <a:close/>
              </a:path>
              <a:path w="1343025" h="737869">
                <a:moveTo>
                  <a:pt x="1225165" y="650794"/>
                </a:moveTo>
                <a:lnTo>
                  <a:pt x="1225677" y="651129"/>
                </a:lnTo>
                <a:lnTo>
                  <a:pt x="1225858" y="651129"/>
                </a:lnTo>
                <a:lnTo>
                  <a:pt x="1225165" y="650794"/>
                </a:lnTo>
                <a:close/>
              </a:path>
              <a:path w="1343025" h="737869">
                <a:moveTo>
                  <a:pt x="1224511" y="650367"/>
                </a:moveTo>
                <a:lnTo>
                  <a:pt x="1224280" y="650367"/>
                </a:lnTo>
                <a:lnTo>
                  <a:pt x="1225165" y="650794"/>
                </a:lnTo>
                <a:lnTo>
                  <a:pt x="1224511" y="650367"/>
                </a:lnTo>
                <a:close/>
              </a:path>
              <a:path w="1343025" h="737869">
                <a:moveTo>
                  <a:pt x="1173607" y="645795"/>
                </a:moveTo>
                <a:lnTo>
                  <a:pt x="1174378" y="646243"/>
                </a:lnTo>
                <a:lnTo>
                  <a:pt x="1175131" y="646557"/>
                </a:lnTo>
                <a:lnTo>
                  <a:pt x="1173607" y="645795"/>
                </a:lnTo>
                <a:close/>
              </a:path>
              <a:path w="1343025" h="737869">
                <a:moveTo>
                  <a:pt x="1217646" y="645795"/>
                </a:moveTo>
                <a:lnTo>
                  <a:pt x="1173607" y="645795"/>
                </a:lnTo>
                <a:lnTo>
                  <a:pt x="1175131" y="646557"/>
                </a:lnTo>
                <a:lnTo>
                  <a:pt x="1218811" y="646557"/>
                </a:lnTo>
                <a:lnTo>
                  <a:pt x="1217646" y="645795"/>
                </a:lnTo>
                <a:close/>
              </a:path>
              <a:path w="1343025" h="737869">
                <a:moveTo>
                  <a:pt x="1192462" y="628142"/>
                </a:moveTo>
                <a:lnTo>
                  <a:pt x="1137285" y="628142"/>
                </a:lnTo>
                <a:lnTo>
                  <a:pt x="1144270" y="632206"/>
                </a:lnTo>
                <a:lnTo>
                  <a:pt x="1163066" y="641476"/>
                </a:lnTo>
                <a:lnTo>
                  <a:pt x="1168781" y="643889"/>
                </a:lnTo>
                <a:lnTo>
                  <a:pt x="1169035" y="644017"/>
                </a:lnTo>
                <a:lnTo>
                  <a:pt x="1174378" y="646243"/>
                </a:lnTo>
                <a:lnTo>
                  <a:pt x="1173607" y="645795"/>
                </a:lnTo>
                <a:lnTo>
                  <a:pt x="1217646" y="645795"/>
                </a:lnTo>
                <a:lnTo>
                  <a:pt x="1215898" y="644651"/>
                </a:lnTo>
                <a:lnTo>
                  <a:pt x="1214018" y="643127"/>
                </a:lnTo>
                <a:lnTo>
                  <a:pt x="1213358" y="642620"/>
                </a:lnTo>
                <a:lnTo>
                  <a:pt x="1211072" y="640588"/>
                </a:lnTo>
                <a:lnTo>
                  <a:pt x="1210310" y="639952"/>
                </a:lnTo>
                <a:lnTo>
                  <a:pt x="1202055" y="633857"/>
                </a:lnTo>
                <a:lnTo>
                  <a:pt x="1200912" y="633095"/>
                </a:lnTo>
                <a:lnTo>
                  <a:pt x="1192462" y="628142"/>
                </a:lnTo>
                <a:close/>
              </a:path>
              <a:path w="1343025" h="737869">
                <a:moveTo>
                  <a:pt x="1216575" y="645094"/>
                </a:moveTo>
                <a:close/>
              </a:path>
              <a:path w="1343025" h="737869">
                <a:moveTo>
                  <a:pt x="1215999" y="644651"/>
                </a:moveTo>
                <a:lnTo>
                  <a:pt x="1216575" y="645094"/>
                </a:lnTo>
                <a:lnTo>
                  <a:pt x="1215999" y="644651"/>
                </a:lnTo>
                <a:close/>
              </a:path>
              <a:path w="1343025" h="737869">
                <a:moveTo>
                  <a:pt x="1213798" y="642958"/>
                </a:moveTo>
                <a:lnTo>
                  <a:pt x="1213993" y="643127"/>
                </a:lnTo>
                <a:lnTo>
                  <a:pt x="1213798" y="642958"/>
                </a:lnTo>
                <a:close/>
              </a:path>
              <a:path w="1343025" h="737869">
                <a:moveTo>
                  <a:pt x="1213408" y="642620"/>
                </a:moveTo>
                <a:lnTo>
                  <a:pt x="1213798" y="642958"/>
                </a:lnTo>
                <a:lnTo>
                  <a:pt x="1213408" y="642620"/>
                </a:lnTo>
                <a:close/>
              </a:path>
              <a:path w="1343025" h="737869">
                <a:moveTo>
                  <a:pt x="1086968" y="599263"/>
                </a:moveTo>
                <a:lnTo>
                  <a:pt x="1137412" y="628269"/>
                </a:lnTo>
                <a:lnTo>
                  <a:pt x="1192462" y="628142"/>
                </a:lnTo>
                <a:lnTo>
                  <a:pt x="1186180" y="624459"/>
                </a:lnTo>
                <a:lnTo>
                  <a:pt x="1184656" y="623697"/>
                </a:lnTo>
                <a:lnTo>
                  <a:pt x="1178744" y="621284"/>
                </a:lnTo>
                <a:lnTo>
                  <a:pt x="1173543" y="618998"/>
                </a:lnTo>
                <a:lnTo>
                  <a:pt x="1155064" y="609981"/>
                </a:lnTo>
                <a:lnTo>
                  <a:pt x="1155300" y="609981"/>
                </a:lnTo>
                <a:lnTo>
                  <a:pt x="1149858" y="606806"/>
                </a:lnTo>
                <a:lnTo>
                  <a:pt x="1137141" y="599567"/>
                </a:lnTo>
                <a:lnTo>
                  <a:pt x="1087627" y="599567"/>
                </a:lnTo>
                <a:lnTo>
                  <a:pt x="1086968" y="599263"/>
                </a:lnTo>
                <a:close/>
              </a:path>
              <a:path w="1343025" h="737869">
                <a:moveTo>
                  <a:pt x="1178433" y="621157"/>
                </a:moveTo>
                <a:lnTo>
                  <a:pt x="1178687" y="621284"/>
                </a:lnTo>
                <a:lnTo>
                  <a:pt x="1178433" y="621157"/>
                </a:lnTo>
                <a:close/>
              </a:path>
              <a:path w="1343025" h="737869">
                <a:moveTo>
                  <a:pt x="1172972" y="618744"/>
                </a:moveTo>
                <a:lnTo>
                  <a:pt x="1173480" y="618998"/>
                </a:lnTo>
                <a:lnTo>
                  <a:pt x="1172972" y="618744"/>
                </a:lnTo>
                <a:close/>
              </a:path>
              <a:path w="1343025" h="737869">
                <a:moveTo>
                  <a:pt x="1155300" y="609981"/>
                </a:moveTo>
                <a:lnTo>
                  <a:pt x="1155064" y="609981"/>
                </a:lnTo>
                <a:lnTo>
                  <a:pt x="1155954" y="610362"/>
                </a:lnTo>
                <a:lnTo>
                  <a:pt x="1155300" y="609981"/>
                </a:lnTo>
                <a:close/>
              </a:path>
              <a:path w="1343025" h="737869">
                <a:moveTo>
                  <a:pt x="1086612" y="599059"/>
                </a:moveTo>
                <a:lnTo>
                  <a:pt x="1086968" y="599263"/>
                </a:lnTo>
                <a:lnTo>
                  <a:pt x="1087627" y="599567"/>
                </a:lnTo>
                <a:lnTo>
                  <a:pt x="1086612" y="599059"/>
                </a:lnTo>
                <a:close/>
              </a:path>
              <a:path w="1343025" h="737869">
                <a:moveTo>
                  <a:pt x="1136257" y="599059"/>
                </a:moveTo>
                <a:lnTo>
                  <a:pt x="1086612" y="599059"/>
                </a:lnTo>
                <a:lnTo>
                  <a:pt x="1087627" y="599567"/>
                </a:lnTo>
                <a:lnTo>
                  <a:pt x="1137141" y="599567"/>
                </a:lnTo>
                <a:lnTo>
                  <a:pt x="1136257" y="599059"/>
                </a:lnTo>
                <a:close/>
              </a:path>
              <a:path w="1343025" h="737869">
                <a:moveTo>
                  <a:pt x="926215" y="490982"/>
                </a:moveTo>
                <a:lnTo>
                  <a:pt x="877062" y="490982"/>
                </a:lnTo>
                <a:lnTo>
                  <a:pt x="877951" y="491489"/>
                </a:lnTo>
                <a:lnTo>
                  <a:pt x="953769" y="535686"/>
                </a:lnTo>
                <a:lnTo>
                  <a:pt x="954532" y="536067"/>
                </a:lnTo>
                <a:lnTo>
                  <a:pt x="1068705" y="590804"/>
                </a:lnTo>
                <a:lnTo>
                  <a:pt x="1086968" y="599263"/>
                </a:lnTo>
                <a:lnTo>
                  <a:pt x="1086612" y="599059"/>
                </a:lnTo>
                <a:lnTo>
                  <a:pt x="1136257" y="599059"/>
                </a:lnTo>
                <a:lnTo>
                  <a:pt x="1098931" y="577596"/>
                </a:lnTo>
                <a:lnTo>
                  <a:pt x="1097914" y="577088"/>
                </a:lnTo>
                <a:lnTo>
                  <a:pt x="1079520" y="568579"/>
                </a:lnTo>
                <a:lnTo>
                  <a:pt x="1079373" y="568579"/>
                </a:lnTo>
                <a:lnTo>
                  <a:pt x="965326" y="513842"/>
                </a:lnTo>
                <a:lnTo>
                  <a:pt x="965560" y="513842"/>
                </a:lnTo>
                <a:lnTo>
                  <a:pt x="926215" y="490982"/>
                </a:lnTo>
                <a:close/>
              </a:path>
              <a:path w="1343025" h="737869">
                <a:moveTo>
                  <a:pt x="1079245" y="568451"/>
                </a:moveTo>
                <a:lnTo>
                  <a:pt x="1079373" y="568579"/>
                </a:lnTo>
                <a:lnTo>
                  <a:pt x="1079520" y="568579"/>
                </a:lnTo>
                <a:lnTo>
                  <a:pt x="1079245" y="568451"/>
                </a:lnTo>
                <a:close/>
              </a:path>
              <a:path w="1343025" h="737869">
                <a:moveTo>
                  <a:pt x="965560" y="513842"/>
                </a:moveTo>
                <a:lnTo>
                  <a:pt x="965326" y="513842"/>
                </a:lnTo>
                <a:lnTo>
                  <a:pt x="966216" y="514223"/>
                </a:lnTo>
                <a:lnTo>
                  <a:pt x="965560" y="513842"/>
                </a:lnTo>
                <a:close/>
              </a:path>
              <a:path w="1343025" h="737869">
                <a:moveTo>
                  <a:pt x="877854" y="491443"/>
                </a:moveTo>
                <a:close/>
              </a:path>
              <a:path w="1343025" h="737869">
                <a:moveTo>
                  <a:pt x="683857" y="364109"/>
                </a:moveTo>
                <a:lnTo>
                  <a:pt x="631951" y="364109"/>
                </a:lnTo>
                <a:lnTo>
                  <a:pt x="666114" y="382524"/>
                </a:lnTo>
                <a:lnTo>
                  <a:pt x="728599" y="417322"/>
                </a:lnTo>
                <a:lnTo>
                  <a:pt x="728980" y="417575"/>
                </a:lnTo>
                <a:lnTo>
                  <a:pt x="819276" y="463423"/>
                </a:lnTo>
                <a:lnTo>
                  <a:pt x="877854" y="491443"/>
                </a:lnTo>
                <a:lnTo>
                  <a:pt x="877062" y="490982"/>
                </a:lnTo>
                <a:lnTo>
                  <a:pt x="926215" y="490982"/>
                </a:lnTo>
                <a:lnTo>
                  <a:pt x="888619" y="469138"/>
                </a:lnTo>
                <a:lnTo>
                  <a:pt x="829948" y="441071"/>
                </a:lnTo>
                <a:lnTo>
                  <a:pt x="740156" y="395477"/>
                </a:lnTo>
                <a:lnTo>
                  <a:pt x="683857" y="364109"/>
                </a:lnTo>
                <a:close/>
              </a:path>
              <a:path w="1343025" h="737869">
                <a:moveTo>
                  <a:pt x="830012" y="441103"/>
                </a:moveTo>
                <a:lnTo>
                  <a:pt x="830199" y="441198"/>
                </a:lnTo>
                <a:lnTo>
                  <a:pt x="830012" y="441103"/>
                </a:lnTo>
                <a:close/>
              </a:path>
              <a:path w="1343025" h="737869">
                <a:moveTo>
                  <a:pt x="829948" y="441071"/>
                </a:moveTo>
                <a:close/>
              </a:path>
              <a:path w="1343025" h="737869">
                <a:moveTo>
                  <a:pt x="740207" y="395477"/>
                </a:moveTo>
                <a:lnTo>
                  <a:pt x="740663" y="395732"/>
                </a:lnTo>
                <a:lnTo>
                  <a:pt x="740207" y="395477"/>
                </a:lnTo>
                <a:close/>
              </a:path>
              <a:path w="1343025" h="737869">
                <a:moveTo>
                  <a:pt x="665861" y="382397"/>
                </a:moveTo>
                <a:lnTo>
                  <a:pt x="666089" y="382524"/>
                </a:lnTo>
                <a:lnTo>
                  <a:pt x="665861" y="382397"/>
                </a:lnTo>
                <a:close/>
              </a:path>
              <a:path w="1343025" h="737869">
                <a:moveTo>
                  <a:pt x="457804" y="249936"/>
                </a:moveTo>
                <a:lnTo>
                  <a:pt x="402844" y="249936"/>
                </a:lnTo>
                <a:lnTo>
                  <a:pt x="406781" y="252095"/>
                </a:lnTo>
                <a:lnTo>
                  <a:pt x="632206" y="364363"/>
                </a:lnTo>
                <a:lnTo>
                  <a:pt x="631951" y="364109"/>
                </a:lnTo>
                <a:lnTo>
                  <a:pt x="683857" y="364109"/>
                </a:lnTo>
                <a:lnTo>
                  <a:pt x="677926" y="360807"/>
                </a:lnTo>
                <a:lnTo>
                  <a:pt x="643636" y="342392"/>
                </a:lnTo>
                <a:lnTo>
                  <a:pt x="643255" y="342138"/>
                </a:lnTo>
                <a:lnTo>
                  <a:pt x="457804" y="249936"/>
                </a:lnTo>
                <a:close/>
              </a:path>
              <a:path w="1343025" h="737869">
                <a:moveTo>
                  <a:pt x="152907" y="101726"/>
                </a:moveTo>
                <a:lnTo>
                  <a:pt x="208406" y="140208"/>
                </a:lnTo>
                <a:lnTo>
                  <a:pt x="208914" y="140588"/>
                </a:lnTo>
                <a:lnTo>
                  <a:pt x="266064" y="176530"/>
                </a:lnTo>
                <a:lnTo>
                  <a:pt x="266826" y="176911"/>
                </a:lnTo>
                <a:lnTo>
                  <a:pt x="402970" y="250062"/>
                </a:lnTo>
                <a:lnTo>
                  <a:pt x="457804" y="249936"/>
                </a:lnTo>
                <a:lnTo>
                  <a:pt x="418211" y="230250"/>
                </a:lnTo>
                <a:lnTo>
                  <a:pt x="418479" y="230250"/>
                </a:lnTo>
                <a:lnTo>
                  <a:pt x="278511" y="155194"/>
                </a:lnTo>
                <a:lnTo>
                  <a:pt x="278665" y="155194"/>
                </a:lnTo>
                <a:lnTo>
                  <a:pt x="221995" y="119634"/>
                </a:lnTo>
                <a:lnTo>
                  <a:pt x="222138" y="119634"/>
                </a:lnTo>
                <a:lnTo>
                  <a:pt x="196729" y="101981"/>
                </a:lnTo>
                <a:lnTo>
                  <a:pt x="153416" y="101981"/>
                </a:lnTo>
                <a:lnTo>
                  <a:pt x="152907" y="101726"/>
                </a:lnTo>
                <a:close/>
              </a:path>
              <a:path w="1343025" h="737869">
                <a:moveTo>
                  <a:pt x="418479" y="230250"/>
                </a:moveTo>
                <a:lnTo>
                  <a:pt x="418211" y="230250"/>
                </a:lnTo>
                <a:lnTo>
                  <a:pt x="418719" y="230377"/>
                </a:lnTo>
                <a:lnTo>
                  <a:pt x="418479" y="230250"/>
                </a:lnTo>
                <a:close/>
              </a:path>
              <a:path w="1343025" h="737869">
                <a:moveTo>
                  <a:pt x="278665" y="155194"/>
                </a:moveTo>
                <a:lnTo>
                  <a:pt x="278511" y="155194"/>
                </a:lnTo>
                <a:lnTo>
                  <a:pt x="279273" y="155575"/>
                </a:lnTo>
                <a:lnTo>
                  <a:pt x="278665" y="155194"/>
                </a:lnTo>
                <a:close/>
              </a:path>
              <a:path w="1343025" h="737869">
                <a:moveTo>
                  <a:pt x="222138" y="119634"/>
                </a:moveTo>
                <a:lnTo>
                  <a:pt x="221995" y="119634"/>
                </a:lnTo>
                <a:lnTo>
                  <a:pt x="222504" y="119887"/>
                </a:lnTo>
                <a:lnTo>
                  <a:pt x="222138" y="119634"/>
                </a:lnTo>
                <a:close/>
              </a:path>
              <a:path w="1343025" h="737869">
                <a:moveTo>
                  <a:pt x="56571" y="39145"/>
                </a:moveTo>
                <a:lnTo>
                  <a:pt x="62737" y="43942"/>
                </a:lnTo>
                <a:lnTo>
                  <a:pt x="63754" y="44704"/>
                </a:lnTo>
                <a:lnTo>
                  <a:pt x="153416" y="101981"/>
                </a:lnTo>
                <a:lnTo>
                  <a:pt x="196729" y="101981"/>
                </a:lnTo>
                <a:lnTo>
                  <a:pt x="166750" y="81152"/>
                </a:lnTo>
                <a:lnTo>
                  <a:pt x="101566" y="39497"/>
                </a:lnTo>
                <a:lnTo>
                  <a:pt x="57150" y="39497"/>
                </a:lnTo>
                <a:lnTo>
                  <a:pt x="56571" y="39145"/>
                </a:lnTo>
                <a:close/>
              </a:path>
              <a:path w="1343025" h="737869">
                <a:moveTo>
                  <a:pt x="55880" y="38608"/>
                </a:moveTo>
                <a:lnTo>
                  <a:pt x="56571" y="39145"/>
                </a:lnTo>
                <a:lnTo>
                  <a:pt x="57150" y="39497"/>
                </a:lnTo>
                <a:lnTo>
                  <a:pt x="55880" y="38608"/>
                </a:lnTo>
                <a:close/>
              </a:path>
              <a:path w="1343025" h="737869">
                <a:moveTo>
                  <a:pt x="100173" y="38608"/>
                </a:moveTo>
                <a:lnTo>
                  <a:pt x="55880" y="38608"/>
                </a:lnTo>
                <a:lnTo>
                  <a:pt x="57150" y="39497"/>
                </a:lnTo>
                <a:lnTo>
                  <a:pt x="101566" y="39497"/>
                </a:lnTo>
                <a:lnTo>
                  <a:pt x="100173" y="38608"/>
                </a:lnTo>
                <a:close/>
              </a:path>
              <a:path w="1343025" h="737869">
                <a:moveTo>
                  <a:pt x="46811" y="33287"/>
                </a:moveTo>
                <a:lnTo>
                  <a:pt x="50037" y="35179"/>
                </a:lnTo>
                <a:lnTo>
                  <a:pt x="56571" y="39145"/>
                </a:lnTo>
                <a:lnTo>
                  <a:pt x="55880" y="38608"/>
                </a:lnTo>
                <a:lnTo>
                  <a:pt x="100173" y="38608"/>
                </a:lnTo>
                <a:lnTo>
                  <a:pt x="92412" y="33655"/>
                </a:lnTo>
                <a:lnTo>
                  <a:pt x="47625" y="33655"/>
                </a:lnTo>
                <a:lnTo>
                  <a:pt x="46811" y="33287"/>
                </a:lnTo>
                <a:close/>
              </a:path>
              <a:path w="1343025" h="737869">
                <a:moveTo>
                  <a:pt x="46355" y="33020"/>
                </a:moveTo>
                <a:lnTo>
                  <a:pt x="46811" y="33287"/>
                </a:lnTo>
                <a:lnTo>
                  <a:pt x="47625" y="33655"/>
                </a:lnTo>
                <a:lnTo>
                  <a:pt x="46355" y="33020"/>
                </a:lnTo>
                <a:close/>
              </a:path>
              <a:path w="1343025" h="737869">
                <a:moveTo>
                  <a:pt x="91417" y="33020"/>
                </a:moveTo>
                <a:lnTo>
                  <a:pt x="46355" y="33020"/>
                </a:lnTo>
                <a:lnTo>
                  <a:pt x="47625" y="33655"/>
                </a:lnTo>
                <a:lnTo>
                  <a:pt x="92412" y="33655"/>
                </a:lnTo>
                <a:lnTo>
                  <a:pt x="91417" y="33020"/>
                </a:lnTo>
                <a:close/>
              </a:path>
              <a:path w="1343025" h="737869">
                <a:moveTo>
                  <a:pt x="89626" y="31876"/>
                </a:moveTo>
                <a:lnTo>
                  <a:pt x="43687" y="31876"/>
                </a:lnTo>
                <a:lnTo>
                  <a:pt x="44576" y="32258"/>
                </a:lnTo>
                <a:lnTo>
                  <a:pt x="46811" y="33287"/>
                </a:lnTo>
                <a:lnTo>
                  <a:pt x="46355" y="33020"/>
                </a:lnTo>
                <a:lnTo>
                  <a:pt x="91417" y="33020"/>
                </a:lnTo>
                <a:lnTo>
                  <a:pt x="89626" y="31876"/>
                </a:lnTo>
                <a:close/>
              </a:path>
              <a:path w="1343025" h="737869">
                <a:moveTo>
                  <a:pt x="44365" y="32182"/>
                </a:moveTo>
                <a:lnTo>
                  <a:pt x="44531" y="32258"/>
                </a:lnTo>
                <a:lnTo>
                  <a:pt x="44365" y="32182"/>
                </a:lnTo>
                <a:close/>
              </a:path>
              <a:path w="1343025" h="737869">
                <a:moveTo>
                  <a:pt x="43687" y="31876"/>
                </a:moveTo>
                <a:lnTo>
                  <a:pt x="44365" y="32182"/>
                </a:lnTo>
                <a:lnTo>
                  <a:pt x="44576" y="32258"/>
                </a:lnTo>
                <a:lnTo>
                  <a:pt x="43687" y="31876"/>
                </a:lnTo>
                <a:close/>
              </a:path>
              <a:path w="1343025" h="737869">
                <a:moveTo>
                  <a:pt x="85447" y="29210"/>
                </a:moveTo>
                <a:lnTo>
                  <a:pt x="36575" y="29210"/>
                </a:lnTo>
                <a:lnTo>
                  <a:pt x="37337" y="29463"/>
                </a:lnTo>
                <a:lnTo>
                  <a:pt x="40258" y="30607"/>
                </a:lnTo>
                <a:lnTo>
                  <a:pt x="40639" y="30861"/>
                </a:lnTo>
                <a:lnTo>
                  <a:pt x="44365" y="32182"/>
                </a:lnTo>
                <a:lnTo>
                  <a:pt x="43687" y="31876"/>
                </a:lnTo>
                <a:lnTo>
                  <a:pt x="89626" y="31876"/>
                </a:lnTo>
                <a:lnTo>
                  <a:pt x="85447" y="29210"/>
                </a:lnTo>
                <a:close/>
              </a:path>
              <a:path w="1343025" h="737869">
                <a:moveTo>
                  <a:pt x="36709" y="29260"/>
                </a:moveTo>
                <a:lnTo>
                  <a:pt x="37245" y="29463"/>
                </a:lnTo>
                <a:lnTo>
                  <a:pt x="36709" y="29260"/>
                </a:lnTo>
                <a:close/>
              </a:path>
              <a:path w="1343025" h="737869">
                <a:moveTo>
                  <a:pt x="33019" y="28067"/>
                </a:moveTo>
                <a:lnTo>
                  <a:pt x="36709" y="29260"/>
                </a:lnTo>
                <a:lnTo>
                  <a:pt x="36575" y="29210"/>
                </a:lnTo>
                <a:lnTo>
                  <a:pt x="85447" y="29210"/>
                </a:lnTo>
                <a:lnTo>
                  <a:pt x="83855" y="28194"/>
                </a:lnTo>
                <a:lnTo>
                  <a:pt x="33655" y="28194"/>
                </a:lnTo>
                <a:lnTo>
                  <a:pt x="33019" y="28067"/>
                </a:lnTo>
                <a:close/>
              </a:path>
              <a:path w="1343025" h="737869">
                <a:moveTo>
                  <a:pt x="26380" y="26209"/>
                </a:moveTo>
                <a:lnTo>
                  <a:pt x="29718" y="27177"/>
                </a:lnTo>
                <a:lnTo>
                  <a:pt x="33655" y="28194"/>
                </a:lnTo>
                <a:lnTo>
                  <a:pt x="83855" y="28194"/>
                </a:lnTo>
                <a:lnTo>
                  <a:pt x="80870" y="26288"/>
                </a:lnTo>
                <a:lnTo>
                  <a:pt x="26924" y="26288"/>
                </a:lnTo>
                <a:lnTo>
                  <a:pt x="26380" y="26209"/>
                </a:lnTo>
                <a:close/>
              </a:path>
              <a:path w="1343025" h="737869">
                <a:moveTo>
                  <a:pt x="25781" y="26035"/>
                </a:moveTo>
                <a:lnTo>
                  <a:pt x="26380" y="26209"/>
                </a:lnTo>
                <a:lnTo>
                  <a:pt x="26924" y="26288"/>
                </a:lnTo>
                <a:lnTo>
                  <a:pt x="25781" y="26035"/>
                </a:lnTo>
                <a:close/>
              </a:path>
              <a:path w="1343025" h="737869">
                <a:moveTo>
                  <a:pt x="80472" y="26035"/>
                </a:moveTo>
                <a:lnTo>
                  <a:pt x="25781" y="26035"/>
                </a:lnTo>
                <a:lnTo>
                  <a:pt x="26924" y="26288"/>
                </a:lnTo>
                <a:lnTo>
                  <a:pt x="80870" y="26288"/>
                </a:lnTo>
                <a:lnTo>
                  <a:pt x="80472" y="26035"/>
                </a:lnTo>
                <a:close/>
              </a:path>
              <a:path w="1343025" h="737869">
                <a:moveTo>
                  <a:pt x="18899" y="24949"/>
                </a:moveTo>
                <a:lnTo>
                  <a:pt x="22479" y="25526"/>
                </a:lnTo>
                <a:lnTo>
                  <a:pt x="22606" y="25654"/>
                </a:lnTo>
                <a:lnTo>
                  <a:pt x="26380" y="26209"/>
                </a:lnTo>
                <a:lnTo>
                  <a:pt x="25781" y="26035"/>
                </a:lnTo>
                <a:lnTo>
                  <a:pt x="80472" y="26035"/>
                </a:lnTo>
                <a:lnTo>
                  <a:pt x="78880" y="25019"/>
                </a:lnTo>
                <a:lnTo>
                  <a:pt x="19685" y="25019"/>
                </a:lnTo>
                <a:lnTo>
                  <a:pt x="18899" y="24949"/>
                </a:lnTo>
                <a:close/>
              </a:path>
              <a:path w="1343025" h="737869">
                <a:moveTo>
                  <a:pt x="18542" y="24892"/>
                </a:moveTo>
                <a:lnTo>
                  <a:pt x="18899" y="24949"/>
                </a:lnTo>
                <a:lnTo>
                  <a:pt x="19685" y="25019"/>
                </a:lnTo>
                <a:lnTo>
                  <a:pt x="18542" y="24892"/>
                </a:lnTo>
                <a:close/>
              </a:path>
              <a:path w="1343025" h="737869">
                <a:moveTo>
                  <a:pt x="78681" y="24892"/>
                </a:moveTo>
                <a:lnTo>
                  <a:pt x="18542" y="24892"/>
                </a:lnTo>
                <a:lnTo>
                  <a:pt x="19685" y="25019"/>
                </a:lnTo>
                <a:lnTo>
                  <a:pt x="78880" y="25019"/>
                </a:lnTo>
                <a:lnTo>
                  <a:pt x="78681" y="24892"/>
                </a:lnTo>
                <a:close/>
              </a:path>
              <a:path w="1343025" h="737869">
                <a:moveTo>
                  <a:pt x="77386" y="24065"/>
                </a:moveTo>
                <a:lnTo>
                  <a:pt x="78105" y="24637"/>
                </a:lnTo>
                <a:lnTo>
                  <a:pt x="15367" y="24637"/>
                </a:lnTo>
                <a:lnTo>
                  <a:pt x="18899" y="24949"/>
                </a:lnTo>
                <a:lnTo>
                  <a:pt x="18542" y="24892"/>
                </a:lnTo>
                <a:lnTo>
                  <a:pt x="78681" y="24892"/>
                </a:lnTo>
                <a:lnTo>
                  <a:pt x="77386" y="24065"/>
                </a:lnTo>
                <a:close/>
              </a:path>
              <a:path w="1343025" h="737869">
                <a:moveTo>
                  <a:pt x="17399" y="0"/>
                </a:moveTo>
                <a:lnTo>
                  <a:pt x="5587" y="0"/>
                </a:lnTo>
                <a:lnTo>
                  <a:pt x="0" y="5461"/>
                </a:lnTo>
                <a:lnTo>
                  <a:pt x="0" y="19176"/>
                </a:lnTo>
                <a:lnTo>
                  <a:pt x="5587" y="24764"/>
                </a:lnTo>
                <a:lnTo>
                  <a:pt x="16382" y="24764"/>
                </a:lnTo>
                <a:lnTo>
                  <a:pt x="15367" y="24637"/>
                </a:lnTo>
                <a:lnTo>
                  <a:pt x="78105" y="24637"/>
                </a:lnTo>
                <a:lnTo>
                  <a:pt x="77088" y="23875"/>
                </a:lnTo>
                <a:lnTo>
                  <a:pt x="71247" y="19176"/>
                </a:lnTo>
                <a:lnTo>
                  <a:pt x="49022" y="7493"/>
                </a:lnTo>
                <a:lnTo>
                  <a:pt x="45847" y="6223"/>
                </a:lnTo>
                <a:lnTo>
                  <a:pt x="40767" y="4572"/>
                </a:lnTo>
                <a:lnTo>
                  <a:pt x="40131" y="4318"/>
                </a:lnTo>
                <a:lnTo>
                  <a:pt x="36194" y="3301"/>
                </a:lnTo>
                <a:lnTo>
                  <a:pt x="32257" y="2159"/>
                </a:lnTo>
                <a:lnTo>
                  <a:pt x="30987" y="1905"/>
                </a:lnTo>
                <a:lnTo>
                  <a:pt x="27389" y="1270"/>
                </a:lnTo>
                <a:lnTo>
                  <a:pt x="26924" y="1270"/>
                </a:lnTo>
                <a:lnTo>
                  <a:pt x="22860" y="508"/>
                </a:lnTo>
                <a:lnTo>
                  <a:pt x="21717" y="381"/>
                </a:lnTo>
                <a:lnTo>
                  <a:pt x="17399" y="0"/>
                </a:lnTo>
                <a:close/>
              </a:path>
              <a:path w="1343025" h="737869">
                <a:moveTo>
                  <a:pt x="77088" y="23875"/>
                </a:moveTo>
                <a:lnTo>
                  <a:pt x="78105" y="24637"/>
                </a:lnTo>
                <a:lnTo>
                  <a:pt x="77386" y="24065"/>
                </a:lnTo>
                <a:lnTo>
                  <a:pt x="77088" y="23875"/>
                </a:lnTo>
                <a:close/>
              </a:path>
              <a:path w="1343025" h="737869">
                <a:moveTo>
                  <a:pt x="77148" y="23875"/>
                </a:moveTo>
                <a:lnTo>
                  <a:pt x="77386" y="24065"/>
                </a:lnTo>
                <a:lnTo>
                  <a:pt x="77148" y="23875"/>
                </a:lnTo>
                <a:close/>
              </a:path>
              <a:path w="1343025" h="737869">
                <a:moveTo>
                  <a:pt x="49079" y="7493"/>
                </a:moveTo>
                <a:lnTo>
                  <a:pt x="49402" y="7620"/>
                </a:lnTo>
                <a:lnTo>
                  <a:pt x="49079" y="7493"/>
                </a:lnTo>
                <a:close/>
              </a:path>
              <a:path w="1343025" h="737869">
                <a:moveTo>
                  <a:pt x="26669" y="1143"/>
                </a:moveTo>
                <a:lnTo>
                  <a:pt x="26924" y="1270"/>
                </a:lnTo>
                <a:lnTo>
                  <a:pt x="27389" y="1270"/>
                </a:lnTo>
                <a:lnTo>
                  <a:pt x="26669" y="1143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35883" y="1352422"/>
            <a:ext cx="1022985" cy="481965"/>
          </a:xfrm>
          <a:custGeom>
            <a:avLst/>
            <a:gdLst/>
            <a:ahLst/>
            <a:cxnLst/>
            <a:rect l="l" t="t" r="r" b="b"/>
            <a:pathLst>
              <a:path w="1022985" h="481964">
                <a:moveTo>
                  <a:pt x="14858" y="455675"/>
                </a:moveTo>
                <a:lnTo>
                  <a:pt x="4825" y="456818"/>
                </a:lnTo>
                <a:lnTo>
                  <a:pt x="0" y="462914"/>
                </a:lnTo>
                <a:lnTo>
                  <a:pt x="1524" y="476503"/>
                </a:lnTo>
                <a:lnTo>
                  <a:pt x="7619" y="481456"/>
                </a:lnTo>
                <a:lnTo>
                  <a:pt x="17652" y="480313"/>
                </a:lnTo>
                <a:lnTo>
                  <a:pt x="20700" y="479932"/>
                </a:lnTo>
                <a:lnTo>
                  <a:pt x="22097" y="479678"/>
                </a:lnTo>
                <a:lnTo>
                  <a:pt x="24045" y="479171"/>
                </a:lnTo>
                <a:lnTo>
                  <a:pt x="23749" y="479171"/>
                </a:lnTo>
                <a:lnTo>
                  <a:pt x="25018" y="478916"/>
                </a:lnTo>
                <a:lnTo>
                  <a:pt x="25442" y="478916"/>
                </a:lnTo>
                <a:lnTo>
                  <a:pt x="26288" y="478789"/>
                </a:lnTo>
                <a:lnTo>
                  <a:pt x="27558" y="478663"/>
                </a:lnTo>
                <a:lnTo>
                  <a:pt x="31750" y="477519"/>
                </a:lnTo>
                <a:lnTo>
                  <a:pt x="34670" y="476376"/>
                </a:lnTo>
                <a:lnTo>
                  <a:pt x="37464" y="475361"/>
                </a:lnTo>
                <a:lnTo>
                  <a:pt x="38100" y="475106"/>
                </a:lnTo>
                <a:lnTo>
                  <a:pt x="40512" y="473963"/>
                </a:lnTo>
                <a:lnTo>
                  <a:pt x="41275" y="473710"/>
                </a:lnTo>
                <a:lnTo>
                  <a:pt x="48387" y="470153"/>
                </a:lnTo>
                <a:lnTo>
                  <a:pt x="55244" y="466851"/>
                </a:lnTo>
                <a:lnTo>
                  <a:pt x="77342" y="455802"/>
                </a:lnTo>
                <a:lnTo>
                  <a:pt x="14731" y="455802"/>
                </a:lnTo>
                <a:close/>
              </a:path>
              <a:path w="1022985" h="481964">
                <a:moveTo>
                  <a:pt x="25018" y="478916"/>
                </a:moveTo>
                <a:lnTo>
                  <a:pt x="23749" y="479171"/>
                </a:lnTo>
                <a:lnTo>
                  <a:pt x="24446" y="479066"/>
                </a:lnTo>
                <a:lnTo>
                  <a:pt x="25018" y="478916"/>
                </a:lnTo>
                <a:close/>
              </a:path>
              <a:path w="1022985" h="481964">
                <a:moveTo>
                  <a:pt x="24446" y="479066"/>
                </a:moveTo>
                <a:lnTo>
                  <a:pt x="23749" y="479171"/>
                </a:lnTo>
                <a:lnTo>
                  <a:pt x="24045" y="479171"/>
                </a:lnTo>
                <a:lnTo>
                  <a:pt x="24446" y="479066"/>
                </a:lnTo>
                <a:close/>
              </a:path>
              <a:path w="1022985" h="481964">
                <a:moveTo>
                  <a:pt x="25442" y="478916"/>
                </a:moveTo>
                <a:lnTo>
                  <a:pt x="25018" y="478916"/>
                </a:lnTo>
                <a:lnTo>
                  <a:pt x="24446" y="479066"/>
                </a:lnTo>
                <a:lnTo>
                  <a:pt x="25442" y="478916"/>
                </a:lnTo>
                <a:close/>
              </a:path>
              <a:path w="1022985" h="481964">
                <a:moveTo>
                  <a:pt x="16639" y="455542"/>
                </a:moveTo>
                <a:lnTo>
                  <a:pt x="14731" y="455802"/>
                </a:lnTo>
                <a:lnTo>
                  <a:pt x="77342" y="455802"/>
                </a:lnTo>
                <a:lnTo>
                  <a:pt x="77596" y="455675"/>
                </a:lnTo>
                <a:lnTo>
                  <a:pt x="16128" y="455675"/>
                </a:lnTo>
                <a:lnTo>
                  <a:pt x="16639" y="455542"/>
                </a:lnTo>
                <a:close/>
              </a:path>
              <a:path w="1022985" h="481964">
                <a:moveTo>
                  <a:pt x="17525" y="455422"/>
                </a:moveTo>
                <a:lnTo>
                  <a:pt x="16639" y="455542"/>
                </a:lnTo>
                <a:lnTo>
                  <a:pt x="16128" y="455675"/>
                </a:lnTo>
                <a:lnTo>
                  <a:pt x="17525" y="455422"/>
                </a:lnTo>
                <a:close/>
              </a:path>
              <a:path w="1022985" h="481964">
                <a:moveTo>
                  <a:pt x="78104" y="455422"/>
                </a:moveTo>
                <a:lnTo>
                  <a:pt x="17525" y="455422"/>
                </a:lnTo>
                <a:lnTo>
                  <a:pt x="16128" y="455675"/>
                </a:lnTo>
                <a:lnTo>
                  <a:pt x="77596" y="455675"/>
                </a:lnTo>
                <a:lnTo>
                  <a:pt x="78104" y="455422"/>
                </a:lnTo>
                <a:close/>
              </a:path>
              <a:path w="1022985" h="481964">
                <a:moveTo>
                  <a:pt x="80137" y="454405"/>
                </a:moveTo>
                <a:lnTo>
                  <a:pt x="22732" y="454405"/>
                </a:lnTo>
                <a:lnTo>
                  <a:pt x="20192" y="454660"/>
                </a:lnTo>
                <a:lnTo>
                  <a:pt x="19050" y="454913"/>
                </a:lnTo>
                <a:lnTo>
                  <a:pt x="16639" y="455542"/>
                </a:lnTo>
                <a:lnTo>
                  <a:pt x="17525" y="455422"/>
                </a:lnTo>
                <a:lnTo>
                  <a:pt x="78104" y="455422"/>
                </a:lnTo>
                <a:lnTo>
                  <a:pt x="80137" y="454405"/>
                </a:lnTo>
                <a:close/>
              </a:path>
              <a:path w="1022985" h="481964">
                <a:moveTo>
                  <a:pt x="23831" y="454018"/>
                </a:moveTo>
                <a:lnTo>
                  <a:pt x="21462" y="454533"/>
                </a:lnTo>
                <a:lnTo>
                  <a:pt x="22732" y="454405"/>
                </a:lnTo>
                <a:lnTo>
                  <a:pt x="80137" y="454405"/>
                </a:lnTo>
                <a:lnTo>
                  <a:pt x="80390" y="454278"/>
                </a:lnTo>
                <a:lnTo>
                  <a:pt x="23113" y="454278"/>
                </a:lnTo>
                <a:lnTo>
                  <a:pt x="23831" y="454018"/>
                </a:lnTo>
                <a:close/>
              </a:path>
              <a:path w="1022985" h="481964">
                <a:moveTo>
                  <a:pt x="24383" y="453898"/>
                </a:moveTo>
                <a:lnTo>
                  <a:pt x="23831" y="454018"/>
                </a:lnTo>
                <a:lnTo>
                  <a:pt x="23113" y="454278"/>
                </a:lnTo>
                <a:lnTo>
                  <a:pt x="24383" y="453898"/>
                </a:lnTo>
                <a:close/>
              </a:path>
              <a:path w="1022985" h="481964">
                <a:moveTo>
                  <a:pt x="81152" y="453898"/>
                </a:moveTo>
                <a:lnTo>
                  <a:pt x="24383" y="453898"/>
                </a:lnTo>
                <a:lnTo>
                  <a:pt x="23113" y="454278"/>
                </a:lnTo>
                <a:lnTo>
                  <a:pt x="80390" y="454278"/>
                </a:lnTo>
                <a:lnTo>
                  <a:pt x="81152" y="453898"/>
                </a:lnTo>
                <a:close/>
              </a:path>
              <a:path w="1022985" h="481964">
                <a:moveTo>
                  <a:pt x="28828" y="452119"/>
                </a:moveTo>
                <a:lnTo>
                  <a:pt x="25907" y="453263"/>
                </a:lnTo>
                <a:lnTo>
                  <a:pt x="23831" y="454018"/>
                </a:lnTo>
                <a:lnTo>
                  <a:pt x="24383" y="453898"/>
                </a:lnTo>
                <a:lnTo>
                  <a:pt x="81152" y="453898"/>
                </a:lnTo>
                <a:lnTo>
                  <a:pt x="84200" y="452374"/>
                </a:lnTo>
                <a:lnTo>
                  <a:pt x="28320" y="452374"/>
                </a:lnTo>
                <a:lnTo>
                  <a:pt x="28828" y="452119"/>
                </a:lnTo>
                <a:close/>
              </a:path>
              <a:path w="1022985" h="481964">
                <a:moveTo>
                  <a:pt x="86487" y="451230"/>
                </a:moveTo>
                <a:lnTo>
                  <a:pt x="30861" y="451230"/>
                </a:lnTo>
                <a:lnTo>
                  <a:pt x="30099" y="451612"/>
                </a:lnTo>
                <a:lnTo>
                  <a:pt x="28320" y="452374"/>
                </a:lnTo>
                <a:lnTo>
                  <a:pt x="84200" y="452374"/>
                </a:lnTo>
                <a:lnTo>
                  <a:pt x="86487" y="451230"/>
                </a:lnTo>
                <a:close/>
              </a:path>
              <a:path w="1022985" h="481964">
                <a:moveTo>
                  <a:pt x="30747" y="451282"/>
                </a:moveTo>
                <a:lnTo>
                  <a:pt x="30014" y="451612"/>
                </a:lnTo>
                <a:lnTo>
                  <a:pt x="30747" y="451282"/>
                </a:lnTo>
                <a:close/>
              </a:path>
              <a:path w="1022985" h="481964">
                <a:moveTo>
                  <a:pt x="357509" y="335788"/>
                </a:moveTo>
                <a:lnTo>
                  <a:pt x="287019" y="335788"/>
                </a:lnTo>
                <a:lnTo>
                  <a:pt x="271906" y="339343"/>
                </a:lnTo>
                <a:lnTo>
                  <a:pt x="270890" y="339598"/>
                </a:lnTo>
                <a:lnTo>
                  <a:pt x="239521" y="350012"/>
                </a:lnTo>
                <a:lnTo>
                  <a:pt x="225170" y="355726"/>
                </a:lnTo>
                <a:lnTo>
                  <a:pt x="224662" y="355980"/>
                </a:lnTo>
                <a:lnTo>
                  <a:pt x="210946" y="362076"/>
                </a:lnTo>
                <a:lnTo>
                  <a:pt x="210565" y="362203"/>
                </a:lnTo>
                <a:lnTo>
                  <a:pt x="196595" y="369062"/>
                </a:lnTo>
                <a:lnTo>
                  <a:pt x="171068" y="381253"/>
                </a:lnTo>
                <a:lnTo>
                  <a:pt x="44195" y="444753"/>
                </a:lnTo>
                <a:lnTo>
                  <a:pt x="37337" y="447928"/>
                </a:lnTo>
                <a:lnTo>
                  <a:pt x="30747" y="451282"/>
                </a:lnTo>
                <a:lnTo>
                  <a:pt x="86487" y="451230"/>
                </a:lnTo>
                <a:lnTo>
                  <a:pt x="181990" y="403478"/>
                </a:lnTo>
                <a:lnTo>
                  <a:pt x="207390" y="391413"/>
                </a:lnTo>
                <a:lnTo>
                  <a:pt x="221487" y="384428"/>
                </a:lnTo>
                <a:lnTo>
                  <a:pt x="221678" y="384428"/>
                </a:lnTo>
                <a:lnTo>
                  <a:pt x="234537" y="378713"/>
                </a:lnTo>
                <a:lnTo>
                  <a:pt x="234314" y="378713"/>
                </a:lnTo>
                <a:lnTo>
                  <a:pt x="248665" y="372999"/>
                </a:lnTo>
                <a:lnTo>
                  <a:pt x="248796" y="372999"/>
                </a:lnTo>
                <a:lnTo>
                  <a:pt x="278638" y="363092"/>
                </a:lnTo>
                <a:lnTo>
                  <a:pt x="279184" y="363092"/>
                </a:lnTo>
                <a:lnTo>
                  <a:pt x="293242" y="359663"/>
                </a:lnTo>
                <a:lnTo>
                  <a:pt x="308355" y="355346"/>
                </a:lnTo>
                <a:lnTo>
                  <a:pt x="308990" y="355218"/>
                </a:lnTo>
                <a:lnTo>
                  <a:pt x="323722" y="350138"/>
                </a:lnTo>
                <a:lnTo>
                  <a:pt x="357509" y="335788"/>
                </a:lnTo>
                <a:close/>
              </a:path>
              <a:path w="1022985" h="481964">
                <a:moveTo>
                  <a:pt x="221678" y="384428"/>
                </a:moveTo>
                <a:lnTo>
                  <a:pt x="221487" y="384428"/>
                </a:lnTo>
                <a:lnTo>
                  <a:pt x="221106" y="384682"/>
                </a:lnTo>
                <a:lnTo>
                  <a:pt x="221678" y="384428"/>
                </a:lnTo>
                <a:close/>
              </a:path>
              <a:path w="1022985" h="481964">
                <a:moveTo>
                  <a:pt x="234822" y="378587"/>
                </a:moveTo>
                <a:lnTo>
                  <a:pt x="234314" y="378713"/>
                </a:lnTo>
                <a:lnTo>
                  <a:pt x="234537" y="378713"/>
                </a:lnTo>
                <a:lnTo>
                  <a:pt x="234822" y="378587"/>
                </a:lnTo>
                <a:close/>
              </a:path>
              <a:path w="1022985" h="481964">
                <a:moveTo>
                  <a:pt x="248796" y="372999"/>
                </a:moveTo>
                <a:lnTo>
                  <a:pt x="248665" y="372999"/>
                </a:lnTo>
                <a:lnTo>
                  <a:pt x="248030" y="373252"/>
                </a:lnTo>
                <a:lnTo>
                  <a:pt x="248796" y="372999"/>
                </a:lnTo>
                <a:close/>
              </a:path>
              <a:path w="1022985" h="481964">
                <a:moveTo>
                  <a:pt x="279184" y="363092"/>
                </a:moveTo>
                <a:lnTo>
                  <a:pt x="278638" y="363092"/>
                </a:lnTo>
                <a:lnTo>
                  <a:pt x="277621" y="363474"/>
                </a:lnTo>
                <a:lnTo>
                  <a:pt x="279184" y="363092"/>
                </a:lnTo>
                <a:close/>
              </a:path>
              <a:path w="1022985" h="481964">
                <a:moveTo>
                  <a:pt x="366931" y="331597"/>
                </a:moveTo>
                <a:lnTo>
                  <a:pt x="301625" y="331597"/>
                </a:lnTo>
                <a:lnTo>
                  <a:pt x="286384" y="335914"/>
                </a:lnTo>
                <a:lnTo>
                  <a:pt x="287019" y="335788"/>
                </a:lnTo>
                <a:lnTo>
                  <a:pt x="357509" y="335788"/>
                </a:lnTo>
                <a:lnTo>
                  <a:pt x="361695" y="334010"/>
                </a:lnTo>
                <a:lnTo>
                  <a:pt x="366931" y="331597"/>
                </a:lnTo>
                <a:close/>
              </a:path>
              <a:path w="1022985" h="481964">
                <a:moveTo>
                  <a:pt x="377402" y="326771"/>
                </a:moveTo>
                <a:lnTo>
                  <a:pt x="315721" y="326771"/>
                </a:lnTo>
                <a:lnTo>
                  <a:pt x="300989" y="331724"/>
                </a:lnTo>
                <a:lnTo>
                  <a:pt x="301625" y="331597"/>
                </a:lnTo>
                <a:lnTo>
                  <a:pt x="366931" y="331597"/>
                </a:lnTo>
                <a:lnTo>
                  <a:pt x="377402" y="326771"/>
                </a:lnTo>
                <a:close/>
              </a:path>
              <a:path w="1022985" h="481964">
                <a:moveTo>
                  <a:pt x="397269" y="290860"/>
                </a:moveTo>
                <a:lnTo>
                  <a:pt x="382524" y="297179"/>
                </a:lnTo>
                <a:lnTo>
                  <a:pt x="351663" y="311403"/>
                </a:lnTo>
                <a:lnTo>
                  <a:pt x="314832" y="327025"/>
                </a:lnTo>
                <a:lnTo>
                  <a:pt x="315721" y="326771"/>
                </a:lnTo>
                <a:lnTo>
                  <a:pt x="377402" y="326771"/>
                </a:lnTo>
                <a:lnTo>
                  <a:pt x="392556" y="319786"/>
                </a:lnTo>
                <a:lnTo>
                  <a:pt x="407415" y="313436"/>
                </a:lnTo>
                <a:lnTo>
                  <a:pt x="408431" y="312927"/>
                </a:lnTo>
                <a:lnTo>
                  <a:pt x="448614" y="291211"/>
                </a:lnTo>
                <a:lnTo>
                  <a:pt x="396620" y="291211"/>
                </a:lnTo>
                <a:lnTo>
                  <a:pt x="397269" y="290860"/>
                </a:lnTo>
                <a:close/>
              </a:path>
              <a:path w="1022985" h="481964">
                <a:moveTo>
                  <a:pt x="392599" y="319786"/>
                </a:moveTo>
                <a:lnTo>
                  <a:pt x="392302" y="319913"/>
                </a:lnTo>
                <a:lnTo>
                  <a:pt x="392599" y="319786"/>
                </a:lnTo>
                <a:close/>
              </a:path>
              <a:path w="1022985" h="481964">
                <a:moveTo>
                  <a:pt x="351916" y="311276"/>
                </a:moveTo>
                <a:lnTo>
                  <a:pt x="351617" y="311403"/>
                </a:lnTo>
                <a:lnTo>
                  <a:pt x="351916" y="311276"/>
                </a:lnTo>
                <a:close/>
              </a:path>
              <a:path w="1022985" h="481964">
                <a:moveTo>
                  <a:pt x="397637" y="290702"/>
                </a:moveTo>
                <a:lnTo>
                  <a:pt x="397269" y="290860"/>
                </a:lnTo>
                <a:lnTo>
                  <a:pt x="396620" y="291211"/>
                </a:lnTo>
                <a:lnTo>
                  <a:pt x="397637" y="290702"/>
                </a:lnTo>
                <a:close/>
              </a:path>
              <a:path w="1022985" h="481964">
                <a:moveTo>
                  <a:pt x="449553" y="290702"/>
                </a:moveTo>
                <a:lnTo>
                  <a:pt x="397637" y="290702"/>
                </a:lnTo>
                <a:lnTo>
                  <a:pt x="396620" y="291211"/>
                </a:lnTo>
                <a:lnTo>
                  <a:pt x="448614" y="291211"/>
                </a:lnTo>
                <a:lnTo>
                  <a:pt x="449553" y="290702"/>
                </a:lnTo>
                <a:close/>
              </a:path>
              <a:path w="1022985" h="481964">
                <a:moveTo>
                  <a:pt x="696066" y="156717"/>
                </a:moveTo>
                <a:lnTo>
                  <a:pt x="645794" y="156717"/>
                </a:lnTo>
                <a:lnTo>
                  <a:pt x="639317" y="160019"/>
                </a:lnTo>
                <a:lnTo>
                  <a:pt x="638937" y="160147"/>
                </a:lnTo>
                <a:lnTo>
                  <a:pt x="397269" y="290860"/>
                </a:lnTo>
                <a:lnTo>
                  <a:pt x="397637" y="290702"/>
                </a:lnTo>
                <a:lnTo>
                  <a:pt x="449553" y="290702"/>
                </a:lnTo>
                <a:lnTo>
                  <a:pt x="650747" y="181863"/>
                </a:lnTo>
                <a:lnTo>
                  <a:pt x="657351" y="178562"/>
                </a:lnTo>
                <a:lnTo>
                  <a:pt x="696066" y="156717"/>
                </a:lnTo>
                <a:close/>
              </a:path>
              <a:path w="1022985" h="481964">
                <a:moveTo>
                  <a:pt x="650865" y="181863"/>
                </a:moveTo>
                <a:lnTo>
                  <a:pt x="650366" y="182117"/>
                </a:lnTo>
                <a:lnTo>
                  <a:pt x="650865" y="181863"/>
                </a:lnTo>
                <a:close/>
              </a:path>
              <a:path w="1022985" h="481964">
                <a:moveTo>
                  <a:pt x="778128" y="92328"/>
                </a:moveTo>
                <a:lnTo>
                  <a:pt x="695578" y="128524"/>
                </a:lnTo>
                <a:lnTo>
                  <a:pt x="645159" y="156972"/>
                </a:lnTo>
                <a:lnTo>
                  <a:pt x="645794" y="156717"/>
                </a:lnTo>
                <a:lnTo>
                  <a:pt x="696066" y="156717"/>
                </a:lnTo>
                <a:lnTo>
                  <a:pt x="706645" y="150749"/>
                </a:lnTo>
                <a:lnTo>
                  <a:pt x="707770" y="150113"/>
                </a:lnTo>
                <a:lnTo>
                  <a:pt x="708076" y="150113"/>
                </a:lnTo>
                <a:lnTo>
                  <a:pt x="788034" y="115062"/>
                </a:lnTo>
                <a:lnTo>
                  <a:pt x="803909" y="107061"/>
                </a:lnTo>
                <a:lnTo>
                  <a:pt x="810523" y="103631"/>
                </a:lnTo>
                <a:lnTo>
                  <a:pt x="817494" y="100202"/>
                </a:lnTo>
                <a:lnTo>
                  <a:pt x="817244" y="100202"/>
                </a:lnTo>
                <a:lnTo>
                  <a:pt x="823904" y="97281"/>
                </a:lnTo>
                <a:lnTo>
                  <a:pt x="831341" y="94361"/>
                </a:lnTo>
                <a:lnTo>
                  <a:pt x="831740" y="94361"/>
                </a:lnTo>
                <a:lnTo>
                  <a:pt x="837317" y="92710"/>
                </a:lnTo>
                <a:lnTo>
                  <a:pt x="777493" y="92710"/>
                </a:lnTo>
                <a:lnTo>
                  <a:pt x="778128" y="92328"/>
                </a:lnTo>
                <a:close/>
              </a:path>
              <a:path w="1022985" h="481964">
                <a:moveTo>
                  <a:pt x="708076" y="150113"/>
                </a:moveTo>
                <a:lnTo>
                  <a:pt x="707770" y="150113"/>
                </a:lnTo>
                <a:lnTo>
                  <a:pt x="706706" y="150714"/>
                </a:lnTo>
                <a:lnTo>
                  <a:pt x="708076" y="150113"/>
                </a:lnTo>
                <a:close/>
              </a:path>
              <a:path w="1022985" h="481964">
                <a:moveTo>
                  <a:pt x="817752" y="100075"/>
                </a:moveTo>
                <a:lnTo>
                  <a:pt x="817244" y="100202"/>
                </a:lnTo>
                <a:lnTo>
                  <a:pt x="817494" y="100202"/>
                </a:lnTo>
                <a:lnTo>
                  <a:pt x="817752" y="100075"/>
                </a:lnTo>
                <a:close/>
              </a:path>
              <a:path w="1022985" h="481964">
                <a:moveTo>
                  <a:pt x="824351" y="97086"/>
                </a:moveTo>
                <a:lnTo>
                  <a:pt x="823849" y="97281"/>
                </a:lnTo>
                <a:lnTo>
                  <a:pt x="824351" y="97086"/>
                </a:lnTo>
                <a:close/>
              </a:path>
              <a:path w="1022985" h="481964">
                <a:moveTo>
                  <a:pt x="831740" y="94361"/>
                </a:moveTo>
                <a:lnTo>
                  <a:pt x="831341" y="94361"/>
                </a:lnTo>
                <a:lnTo>
                  <a:pt x="830452" y="94741"/>
                </a:lnTo>
                <a:lnTo>
                  <a:pt x="831740" y="94361"/>
                </a:lnTo>
                <a:close/>
              </a:path>
              <a:path w="1022985" h="481964">
                <a:moveTo>
                  <a:pt x="861948" y="85089"/>
                </a:moveTo>
                <a:lnTo>
                  <a:pt x="792606" y="85089"/>
                </a:lnTo>
                <a:lnTo>
                  <a:pt x="777493" y="92710"/>
                </a:lnTo>
                <a:lnTo>
                  <a:pt x="837317" y="92710"/>
                </a:lnTo>
                <a:lnTo>
                  <a:pt x="846327" y="90042"/>
                </a:lnTo>
                <a:lnTo>
                  <a:pt x="846074" y="90042"/>
                </a:lnTo>
                <a:lnTo>
                  <a:pt x="853439" y="88011"/>
                </a:lnTo>
                <a:lnTo>
                  <a:pt x="859536" y="85851"/>
                </a:lnTo>
                <a:lnTo>
                  <a:pt x="861948" y="85089"/>
                </a:lnTo>
                <a:close/>
              </a:path>
              <a:path w="1022985" h="481964">
                <a:moveTo>
                  <a:pt x="859662" y="85851"/>
                </a:moveTo>
                <a:lnTo>
                  <a:pt x="859281" y="85978"/>
                </a:lnTo>
                <a:lnTo>
                  <a:pt x="859662" y="85851"/>
                </a:lnTo>
                <a:close/>
              </a:path>
              <a:path w="1022985" h="481964">
                <a:moveTo>
                  <a:pt x="907288" y="66293"/>
                </a:moveTo>
                <a:lnTo>
                  <a:pt x="839342" y="66293"/>
                </a:lnTo>
                <a:lnTo>
                  <a:pt x="822578" y="71247"/>
                </a:lnTo>
                <a:lnTo>
                  <a:pt x="814324" y="74422"/>
                </a:lnTo>
                <a:lnTo>
                  <a:pt x="807084" y="77724"/>
                </a:lnTo>
                <a:lnTo>
                  <a:pt x="806703" y="77850"/>
                </a:lnTo>
                <a:lnTo>
                  <a:pt x="799211" y="81661"/>
                </a:lnTo>
                <a:lnTo>
                  <a:pt x="792352" y="85216"/>
                </a:lnTo>
                <a:lnTo>
                  <a:pt x="792606" y="85089"/>
                </a:lnTo>
                <a:lnTo>
                  <a:pt x="861948" y="85089"/>
                </a:lnTo>
                <a:lnTo>
                  <a:pt x="865758" y="83819"/>
                </a:lnTo>
                <a:lnTo>
                  <a:pt x="867155" y="83185"/>
                </a:lnTo>
                <a:lnTo>
                  <a:pt x="880109" y="77088"/>
                </a:lnTo>
                <a:lnTo>
                  <a:pt x="880256" y="77088"/>
                </a:lnTo>
                <a:lnTo>
                  <a:pt x="887094" y="73913"/>
                </a:lnTo>
                <a:lnTo>
                  <a:pt x="887451" y="73913"/>
                </a:lnTo>
                <a:lnTo>
                  <a:pt x="907288" y="66293"/>
                </a:lnTo>
                <a:close/>
              </a:path>
              <a:path w="1022985" h="481964">
                <a:moveTo>
                  <a:pt x="880256" y="77088"/>
                </a:moveTo>
                <a:lnTo>
                  <a:pt x="880109" y="77088"/>
                </a:lnTo>
                <a:lnTo>
                  <a:pt x="880256" y="77088"/>
                </a:lnTo>
                <a:close/>
              </a:path>
              <a:path w="1022985" h="481964">
                <a:moveTo>
                  <a:pt x="887451" y="73913"/>
                </a:moveTo>
                <a:lnTo>
                  <a:pt x="887094" y="73913"/>
                </a:lnTo>
                <a:lnTo>
                  <a:pt x="886459" y="74294"/>
                </a:lnTo>
                <a:lnTo>
                  <a:pt x="887451" y="73913"/>
                </a:lnTo>
                <a:close/>
              </a:path>
              <a:path w="1022985" h="481964">
                <a:moveTo>
                  <a:pt x="912727" y="64388"/>
                </a:moveTo>
                <a:lnTo>
                  <a:pt x="845946" y="64388"/>
                </a:lnTo>
                <a:lnTo>
                  <a:pt x="845184" y="64642"/>
                </a:lnTo>
                <a:lnTo>
                  <a:pt x="839469" y="66293"/>
                </a:lnTo>
                <a:lnTo>
                  <a:pt x="907288" y="66293"/>
                </a:lnTo>
                <a:lnTo>
                  <a:pt x="907161" y="66421"/>
                </a:lnTo>
                <a:lnTo>
                  <a:pt x="912727" y="64388"/>
                </a:lnTo>
                <a:close/>
              </a:path>
              <a:path w="1022985" h="481964">
                <a:moveTo>
                  <a:pt x="845682" y="64466"/>
                </a:moveTo>
                <a:lnTo>
                  <a:pt x="845083" y="64642"/>
                </a:lnTo>
                <a:lnTo>
                  <a:pt x="845682" y="64466"/>
                </a:lnTo>
                <a:close/>
              </a:path>
              <a:path w="1022985" h="481964">
                <a:moveTo>
                  <a:pt x="923860" y="60325"/>
                </a:moveTo>
                <a:lnTo>
                  <a:pt x="858012" y="60325"/>
                </a:lnTo>
                <a:lnTo>
                  <a:pt x="856614" y="60832"/>
                </a:lnTo>
                <a:lnTo>
                  <a:pt x="851534" y="62484"/>
                </a:lnTo>
                <a:lnTo>
                  <a:pt x="851280" y="62484"/>
                </a:lnTo>
                <a:lnTo>
                  <a:pt x="845682" y="64466"/>
                </a:lnTo>
                <a:lnTo>
                  <a:pt x="845946" y="64388"/>
                </a:lnTo>
                <a:lnTo>
                  <a:pt x="912727" y="64388"/>
                </a:lnTo>
                <a:lnTo>
                  <a:pt x="923860" y="60325"/>
                </a:lnTo>
                <a:close/>
              </a:path>
              <a:path w="1022985" h="481964">
                <a:moveTo>
                  <a:pt x="856923" y="60687"/>
                </a:moveTo>
                <a:lnTo>
                  <a:pt x="856488" y="60832"/>
                </a:lnTo>
                <a:lnTo>
                  <a:pt x="856923" y="60687"/>
                </a:lnTo>
                <a:close/>
              </a:path>
              <a:path w="1022985" h="481964">
                <a:moveTo>
                  <a:pt x="858012" y="60325"/>
                </a:moveTo>
                <a:lnTo>
                  <a:pt x="856923" y="60687"/>
                </a:lnTo>
                <a:lnTo>
                  <a:pt x="856614" y="60832"/>
                </a:lnTo>
                <a:lnTo>
                  <a:pt x="858012" y="60325"/>
                </a:lnTo>
                <a:close/>
              </a:path>
              <a:path w="1022985" h="481964">
                <a:moveTo>
                  <a:pt x="1006013" y="28066"/>
                </a:moveTo>
                <a:lnTo>
                  <a:pt x="940053" y="28066"/>
                </a:lnTo>
                <a:lnTo>
                  <a:pt x="898651" y="43179"/>
                </a:lnTo>
                <a:lnTo>
                  <a:pt x="877696" y="51053"/>
                </a:lnTo>
                <a:lnTo>
                  <a:pt x="876934" y="51435"/>
                </a:lnTo>
                <a:lnTo>
                  <a:pt x="869568" y="54737"/>
                </a:lnTo>
                <a:lnTo>
                  <a:pt x="856923" y="60687"/>
                </a:lnTo>
                <a:lnTo>
                  <a:pt x="858012" y="60325"/>
                </a:lnTo>
                <a:lnTo>
                  <a:pt x="923860" y="60325"/>
                </a:lnTo>
                <a:lnTo>
                  <a:pt x="948563" y="51307"/>
                </a:lnTo>
                <a:lnTo>
                  <a:pt x="949325" y="50926"/>
                </a:lnTo>
                <a:lnTo>
                  <a:pt x="952026" y="49784"/>
                </a:lnTo>
                <a:lnTo>
                  <a:pt x="951864" y="49784"/>
                </a:lnTo>
                <a:lnTo>
                  <a:pt x="990345" y="35813"/>
                </a:lnTo>
                <a:lnTo>
                  <a:pt x="991615" y="35305"/>
                </a:lnTo>
                <a:lnTo>
                  <a:pt x="1006013" y="28066"/>
                </a:lnTo>
                <a:close/>
              </a:path>
              <a:path w="1022985" h="481964">
                <a:moveTo>
                  <a:pt x="952626" y="49529"/>
                </a:moveTo>
                <a:lnTo>
                  <a:pt x="951864" y="49784"/>
                </a:lnTo>
                <a:lnTo>
                  <a:pt x="952026" y="49784"/>
                </a:lnTo>
                <a:lnTo>
                  <a:pt x="952626" y="49529"/>
                </a:lnTo>
                <a:close/>
              </a:path>
              <a:path w="1022985" h="481964">
                <a:moveTo>
                  <a:pt x="1021858" y="12573"/>
                </a:moveTo>
                <a:lnTo>
                  <a:pt x="981837" y="12573"/>
                </a:lnTo>
                <a:lnTo>
                  <a:pt x="943355" y="26542"/>
                </a:lnTo>
                <a:lnTo>
                  <a:pt x="942593" y="26924"/>
                </a:lnTo>
                <a:lnTo>
                  <a:pt x="939291" y="28321"/>
                </a:lnTo>
                <a:lnTo>
                  <a:pt x="940053" y="28066"/>
                </a:lnTo>
                <a:lnTo>
                  <a:pt x="1006013" y="28066"/>
                </a:lnTo>
                <a:lnTo>
                  <a:pt x="1014349" y="23875"/>
                </a:lnTo>
                <a:lnTo>
                  <a:pt x="1020063" y="21081"/>
                </a:lnTo>
                <a:lnTo>
                  <a:pt x="1022603" y="14097"/>
                </a:lnTo>
                <a:lnTo>
                  <a:pt x="1021858" y="12573"/>
                </a:lnTo>
                <a:close/>
              </a:path>
              <a:path w="1022985" h="481964">
                <a:moveTo>
                  <a:pt x="1010284" y="0"/>
                </a:moveTo>
                <a:lnTo>
                  <a:pt x="1004315" y="2539"/>
                </a:lnTo>
                <a:lnTo>
                  <a:pt x="981075" y="12826"/>
                </a:lnTo>
                <a:lnTo>
                  <a:pt x="981837" y="12573"/>
                </a:lnTo>
                <a:lnTo>
                  <a:pt x="1021858" y="12573"/>
                </a:lnTo>
                <a:lnTo>
                  <a:pt x="1019809" y="8381"/>
                </a:lnTo>
                <a:lnTo>
                  <a:pt x="1017142" y="2539"/>
                </a:lnTo>
                <a:lnTo>
                  <a:pt x="101028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2619" y="2090673"/>
            <a:ext cx="2309495" cy="443865"/>
          </a:xfrm>
          <a:custGeom>
            <a:avLst/>
            <a:gdLst/>
            <a:ahLst/>
            <a:cxnLst/>
            <a:rect l="l" t="t" r="r" b="b"/>
            <a:pathLst>
              <a:path w="2309495" h="443864">
                <a:moveTo>
                  <a:pt x="2274569" y="438403"/>
                </a:moveTo>
                <a:lnTo>
                  <a:pt x="2294128" y="442595"/>
                </a:lnTo>
                <a:lnTo>
                  <a:pt x="2300478" y="443864"/>
                </a:lnTo>
                <a:lnTo>
                  <a:pt x="2306701" y="439927"/>
                </a:lnTo>
                <a:lnTo>
                  <a:pt x="2307008" y="438530"/>
                </a:lnTo>
                <a:lnTo>
                  <a:pt x="2275585" y="438530"/>
                </a:lnTo>
                <a:lnTo>
                  <a:pt x="2274569" y="438403"/>
                </a:lnTo>
                <a:close/>
              </a:path>
              <a:path w="2309495" h="443864">
                <a:moveTo>
                  <a:pt x="2307287" y="437261"/>
                </a:moveTo>
                <a:lnTo>
                  <a:pt x="2265806" y="437261"/>
                </a:lnTo>
                <a:lnTo>
                  <a:pt x="2275585" y="438530"/>
                </a:lnTo>
                <a:lnTo>
                  <a:pt x="2307008" y="438530"/>
                </a:lnTo>
                <a:lnTo>
                  <a:pt x="2307287" y="437261"/>
                </a:lnTo>
                <a:close/>
              </a:path>
              <a:path w="2309495" h="443864">
                <a:moveTo>
                  <a:pt x="1539958" y="280415"/>
                </a:moveTo>
                <a:lnTo>
                  <a:pt x="1455292" y="280415"/>
                </a:lnTo>
                <a:lnTo>
                  <a:pt x="1568577" y="315087"/>
                </a:lnTo>
                <a:lnTo>
                  <a:pt x="1569339" y="315213"/>
                </a:lnTo>
                <a:lnTo>
                  <a:pt x="1596008" y="321690"/>
                </a:lnTo>
                <a:lnTo>
                  <a:pt x="1596263" y="321817"/>
                </a:lnTo>
                <a:lnTo>
                  <a:pt x="1739900" y="353440"/>
                </a:lnTo>
                <a:lnTo>
                  <a:pt x="1740153" y="353567"/>
                </a:lnTo>
                <a:lnTo>
                  <a:pt x="1940305" y="391667"/>
                </a:lnTo>
                <a:lnTo>
                  <a:pt x="1940686" y="391795"/>
                </a:lnTo>
                <a:lnTo>
                  <a:pt x="2015235" y="403605"/>
                </a:lnTo>
                <a:lnTo>
                  <a:pt x="2015489" y="403605"/>
                </a:lnTo>
                <a:lnTo>
                  <a:pt x="2167381" y="424941"/>
                </a:lnTo>
                <a:lnTo>
                  <a:pt x="2167635" y="424941"/>
                </a:lnTo>
                <a:lnTo>
                  <a:pt x="2200402" y="428878"/>
                </a:lnTo>
                <a:lnTo>
                  <a:pt x="2256408" y="436372"/>
                </a:lnTo>
                <a:lnTo>
                  <a:pt x="2256916" y="436499"/>
                </a:lnTo>
                <a:lnTo>
                  <a:pt x="2266188" y="437388"/>
                </a:lnTo>
                <a:lnTo>
                  <a:pt x="2265806" y="437261"/>
                </a:lnTo>
                <a:lnTo>
                  <a:pt x="2307287" y="437261"/>
                </a:lnTo>
                <a:lnTo>
                  <a:pt x="2309494" y="427227"/>
                </a:lnTo>
                <a:lnTo>
                  <a:pt x="2305557" y="421004"/>
                </a:lnTo>
                <a:lnTo>
                  <a:pt x="2299207" y="419480"/>
                </a:lnTo>
                <a:lnTo>
                  <a:pt x="2279777" y="415036"/>
                </a:lnTo>
                <a:lnTo>
                  <a:pt x="2279141" y="414781"/>
                </a:lnTo>
                <a:lnTo>
                  <a:pt x="2269363" y="413258"/>
                </a:lnTo>
                <a:lnTo>
                  <a:pt x="2268981" y="413130"/>
                </a:lnTo>
                <a:lnTo>
                  <a:pt x="2203577" y="404367"/>
                </a:lnTo>
                <a:lnTo>
                  <a:pt x="2203322" y="404367"/>
                </a:lnTo>
                <a:lnTo>
                  <a:pt x="2171580" y="400430"/>
                </a:lnTo>
                <a:lnTo>
                  <a:pt x="2170810" y="400430"/>
                </a:lnTo>
                <a:lnTo>
                  <a:pt x="2061082" y="384937"/>
                </a:lnTo>
                <a:lnTo>
                  <a:pt x="2019832" y="379222"/>
                </a:lnTo>
                <a:lnTo>
                  <a:pt x="2019172" y="379222"/>
                </a:lnTo>
                <a:lnTo>
                  <a:pt x="1945417" y="367411"/>
                </a:lnTo>
                <a:lnTo>
                  <a:pt x="1945004" y="367411"/>
                </a:lnTo>
                <a:lnTo>
                  <a:pt x="1745517" y="329311"/>
                </a:lnTo>
                <a:lnTo>
                  <a:pt x="1745233" y="329311"/>
                </a:lnTo>
                <a:lnTo>
                  <a:pt x="1602171" y="297688"/>
                </a:lnTo>
                <a:lnTo>
                  <a:pt x="1601851" y="297688"/>
                </a:lnTo>
                <a:lnTo>
                  <a:pt x="1575180" y="291211"/>
                </a:lnTo>
                <a:lnTo>
                  <a:pt x="1575399" y="291211"/>
                </a:lnTo>
                <a:lnTo>
                  <a:pt x="1539958" y="280415"/>
                </a:lnTo>
                <a:close/>
              </a:path>
              <a:path w="2309495" h="443864">
                <a:moveTo>
                  <a:pt x="2170556" y="400303"/>
                </a:moveTo>
                <a:lnTo>
                  <a:pt x="2170810" y="400430"/>
                </a:lnTo>
                <a:lnTo>
                  <a:pt x="2171580" y="400430"/>
                </a:lnTo>
                <a:lnTo>
                  <a:pt x="2170556" y="400303"/>
                </a:lnTo>
                <a:close/>
              </a:path>
              <a:path w="2309495" h="443864">
                <a:moveTo>
                  <a:pt x="2018918" y="379095"/>
                </a:moveTo>
                <a:lnTo>
                  <a:pt x="2019172" y="379222"/>
                </a:lnTo>
                <a:lnTo>
                  <a:pt x="2019832" y="379222"/>
                </a:lnTo>
                <a:lnTo>
                  <a:pt x="2018918" y="379095"/>
                </a:lnTo>
                <a:close/>
              </a:path>
              <a:path w="2309495" h="443864">
                <a:moveTo>
                  <a:pt x="1944623" y="367284"/>
                </a:moveTo>
                <a:lnTo>
                  <a:pt x="1945004" y="367411"/>
                </a:lnTo>
                <a:lnTo>
                  <a:pt x="1945417" y="367411"/>
                </a:lnTo>
                <a:lnTo>
                  <a:pt x="1944623" y="367284"/>
                </a:lnTo>
                <a:close/>
              </a:path>
              <a:path w="2309495" h="443864">
                <a:moveTo>
                  <a:pt x="1744852" y="329184"/>
                </a:moveTo>
                <a:lnTo>
                  <a:pt x="1745233" y="329311"/>
                </a:lnTo>
                <a:lnTo>
                  <a:pt x="1745517" y="329311"/>
                </a:lnTo>
                <a:lnTo>
                  <a:pt x="1744852" y="329184"/>
                </a:lnTo>
                <a:close/>
              </a:path>
              <a:path w="2309495" h="443864">
                <a:moveTo>
                  <a:pt x="1601596" y="297561"/>
                </a:moveTo>
                <a:lnTo>
                  <a:pt x="1601851" y="297688"/>
                </a:lnTo>
                <a:lnTo>
                  <a:pt x="1602171" y="297688"/>
                </a:lnTo>
                <a:lnTo>
                  <a:pt x="1601596" y="297561"/>
                </a:lnTo>
                <a:close/>
              </a:path>
              <a:path w="2309495" h="443864">
                <a:moveTo>
                  <a:pt x="1575399" y="291211"/>
                </a:moveTo>
                <a:lnTo>
                  <a:pt x="1575180" y="291211"/>
                </a:lnTo>
                <a:lnTo>
                  <a:pt x="1575815" y="291338"/>
                </a:lnTo>
                <a:lnTo>
                  <a:pt x="1575399" y="291211"/>
                </a:lnTo>
                <a:close/>
              </a:path>
              <a:path w="2309495" h="443864">
                <a:moveTo>
                  <a:pt x="1413216" y="242315"/>
                </a:moveTo>
                <a:lnTo>
                  <a:pt x="1325752" y="242315"/>
                </a:lnTo>
                <a:lnTo>
                  <a:pt x="1455292" y="280542"/>
                </a:lnTo>
                <a:lnTo>
                  <a:pt x="1539958" y="280415"/>
                </a:lnTo>
                <a:lnTo>
                  <a:pt x="1462404" y="256793"/>
                </a:lnTo>
                <a:lnTo>
                  <a:pt x="1413216" y="242315"/>
                </a:lnTo>
                <a:close/>
              </a:path>
              <a:path w="2309495" h="443864">
                <a:moveTo>
                  <a:pt x="1164135" y="178688"/>
                </a:moveTo>
                <a:lnTo>
                  <a:pt x="1060577" y="178688"/>
                </a:lnTo>
                <a:lnTo>
                  <a:pt x="1107313" y="190626"/>
                </a:lnTo>
                <a:lnTo>
                  <a:pt x="1107566" y="190626"/>
                </a:lnTo>
                <a:lnTo>
                  <a:pt x="1326388" y="242570"/>
                </a:lnTo>
                <a:lnTo>
                  <a:pt x="1325752" y="242315"/>
                </a:lnTo>
                <a:lnTo>
                  <a:pt x="1413216" y="242315"/>
                </a:lnTo>
                <a:lnTo>
                  <a:pt x="1332738" y="218566"/>
                </a:lnTo>
                <a:lnTo>
                  <a:pt x="1332102" y="218439"/>
                </a:lnTo>
                <a:lnTo>
                  <a:pt x="1164135" y="178688"/>
                </a:lnTo>
                <a:close/>
              </a:path>
              <a:path w="2309495" h="443864">
                <a:moveTo>
                  <a:pt x="951229" y="152908"/>
                </a:moveTo>
                <a:lnTo>
                  <a:pt x="1060703" y="178815"/>
                </a:lnTo>
                <a:lnTo>
                  <a:pt x="1164135" y="178688"/>
                </a:lnTo>
                <a:lnTo>
                  <a:pt x="1113154" y="166624"/>
                </a:lnTo>
                <a:lnTo>
                  <a:pt x="1113408" y="166624"/>
                </a:lnTo>
                <a:lnTo>
                  <a:pt x="1066545" y="154812"/>
                </a:lnTo>
                <a:lnTo>
                  <a:pt x="1059442" y="153035"/>
                </a:lnTo>
                <a:lnTo>
                  <a:pt x="952372" y="153035"/>
                </a:lnTo>
                <a:lnTo>
                  <a:pt x="951229" y="152908"/>
                </a:lnTo>
                <a:close/>
              </a:path>
              <a:path w="2309495" h="443864">
                <a:moveTo>
                  <a:pt x="666200" y="86487"/>
                </a:moveTo>
                <a:lnTo>
                  <a:pt x="470915" y="86487"/>
                </a:lnTo>
                <a:lnTo>
                  <a:pt x="603503" y="102362"/>
                </a:lnTo>
                <a:lnTo>
                  <a:pt x="603122" y="102362"/>
                </a:lnTo>
                <a:lnTo>
                  <a:pt x="952372" y="153035"/>
                </a:lnTo>
                <a:lnTo>
                  <a:pt x="1059442" y="153035"/>
                </a:lnTo>
                <a:lnTo>
                  <a:pt x="956944" y="128777"/>
                </a:lnTo>
                <a:lnTo>
                  <a:pt x="955928" y="128524"/>
                </a:lnTo>
                <a:lnTo>
                  <a:pt x="666200" y="86487"/>
                </a:lnTo>
                <a:close/>
              </a:path>
              <a:path w="2309495" h="443864">
                <a:moveTo>
                  <a:pt x="36829" y="26737"/>
                </a:moveTo>
                <a:lnTo>
                  <a:pt x="66675" y="32003"/>
                </a:lnTo>
                <a:lnTo>
                  <a:pt x="66420" y="32003"/>
                </a:lnTo>
                <a:lnTo>
                  <a:pt x="82676" y="35305"/>
                </a:lnTo>
                <a:lnTo>
                  <a:pt x="82930" y="35305"/>
                </a:lnTo>
                <a:lnTo>
                  <a:pt x="137286" y="44958"/>
                </a:lnTo>
                <a:lnTo>
                  <a:pt x="137413" y="45085"/>
                </a:lnTo>
                <a:lnTo>
                  <a:pt x="274573" y="68452"/>
                </a:lnTo>
                <a:lnTo>
                  <a:pt x="275463" y="68579"/>
                </a:lnTo>
                <a:lnTo>
                  <a:pt x="432688" y="83692"/>
                </a:lnTo>
                <a:lnTo>
                  <a:pt x="432942" y="83692"/>
                </a:lnTo>
                <a:lnTo>
                  <a:pt x="471550" y="86613"/>
                </a:lnTo>
                <a:lnTo>
                  <a:pt x="470915" y="86487"/>
                </a:lnTo>
                <a:lnTo>
                  <a:pt x="666200" y="86487"/>
                </a:lnTo>
                <a:lnTo>
                  <a:pt x="606678" y="77850"/>
                </a:lnTo>
                <a:lnTo>
                  <a:pt x="606425" y="77724"/>
                </a:lnTo>
                <a:lnTo>
                  <a:pt x="545845" y="70612"/>
                </a:lnTo>
                <a:lnTo>
                  <a:pt x="473963" y="61975"/>
                </a:lnTo>
                <a:lnTo>
                  <a:pt x="473328" y="61849"/>
                </a:lnTo>
                <a:lnTo>
                  <a:pt x="434847" y="59054"/>
                </a:lnTo>
                <a:lnTo>
                  <a:pt x="435101" y="59054"/>
                </a:lnTo>
                <a:lnTo>
                  <a:pt x="279071" y="44068"/>
                </a:lnTo>
                <a:lnTo>
                  <a:pt x="278638" y="44068"/>
                </a:lnTo>
                <a:lnTo>
                  <a:pt x="277748" y="43941"/>
                </a:lnTo>
                <a:lnTo>
                  <a:pt x="277896" y="43941"/>
                </a:lnTo>
                <a:lnTo>
                  <a:pt x="177806" y="26797"/>
                </a:lnTo>
                <a:lnTo>
                  <a:pt x="37591" y="26797"/>
                </a:lnTo>
                <a:lnTo>
                  <a:pt x="36829" y="26737"/>
                </a:lnTo>
                <a:close/>
              </a:path>
              <a:path w="2309495" h="443864">
                <a:moveTo>
                  <a:pt x="277748" y="43941"/>
                </a:moveTo>
                <a:lnTo>
                  <a:pt x="278638" y="44068"/>
                </a:lnTo>
                <a:lnTo>
                  <a:pt x="278084" y="43974"/>
                </a:lnTo>
                <a:lnTo>
                  <a:pt x="277748" y="43941"/>
                </a:lnTo>
                <a:close/>
              </a:path>
              <a:path w="2309495" h="443864">
                <a:moveTo>
                  <a:pt x="278084" y="43974"/>
                </a:moveTo>
                <a:lnTo>
                  <a:pt x="278638" y="44068"/>
                </a:lnTo>
                <a:lnTo>
                  <a:pt x="279071" y="44068"/>
                </a:lnTo>
                <a:lnTo>
                  <a:pt x="278084" y="43974"/>
                </a:lnTo>
                <a:close/>
              </a:path>
              <a:path w="2309495" h="443864">
                <a:moveTo>
                  <a:pt x="277896" y="43941"/>
                </a:moveTo>
                <a:lnTo>
                  <a:pt x="277748" y="43941"/>
                </a:lnTo>
                <a:lnTo>
                  <a:pt x="278084" y="43974"/>
                </a:lnTo>
                <a:lnTo>
                  <a:pt x="277896" y="43941"/>
                </a:lnTo>
                <a:close/>
              </a:path>
              <a:path w="2309495" h="443864">
                <a:moveTo>
                  <a:pt x="36448" y="26670"/>
                </a:moveTo>
                <a:lnTo>
                  <a:pt x="36829" y="26737"/>
                </a:lnTo>
                <a:lnTo>
                  <a:pt x="37591" y="26797"/>
                </a:lnTo>
                <a:lnTo>
                  <a:pt x="36448" y="26670"/>
                </a:lnTo>
                <a:close/>
              </a:path>
              <a:path w="2309495" h="443864">
                <a:moveTo>
                  <a:pt x="177065" y="26670"/>
                </a:moveTo>
                <a:lnTo>
                  <a:pt x="36448" y="26670"/>
                </a:lnTo>
                <a:lnTo>
                  <a:pt x="37591" y="26797"/>
                </a:lnTo>
                <a:lnTo>
                  <a:pt x="177806" y="26797"/>
                </a:lnTo>
                <a:lnTo>
                  <a:pt x="177065" y="26670"/>
                </a:lnTo>
                <a:close/>
              </a:path>
              <a:path w="2309495" h="443864">
                <a:moveTo>
                  <a:pt x="6603" y="0"/>
                </a:moveTo>
                <a:lnTo>
                  <a:pt x="761" y="5206"/>
                </a:lnTo>
                <a:lnTo>
                  <a:pt x="0" y="18796"/>
                </a:lnTo>
                <a:lnTo>
                  <a:pt x="5206" y="24637"/>
                </a:lnTo>
                <a:lnTo>
                  <a:pt x="25018" y="25780"/>
                </a:lnTo>
                <a:lnTo>
                  <a:pt x="24637" y="25780"/>
                </a:lnTo>
                <a:lnTo>
                  <a:pt x="36829" y="26737"/>
                </a:lnTo>
                <a:lnTo>
                  <a:pt x="36448" y="26670"/>
                </a:lnTo>
                <a:lnTo>
                  <a:pt x="177065" y="26670"/>
                </a:lnTo>
                <a:lnTo>
                  <a:pt x="142219" y="20700"/>
                </a:lnTo>
                <a:lnTo>
                  <a:pt x="141604" y="20700"/>
                </a:lnTo>
                <a:lnTo>
                  <a:pt x="87248" y="10922"/>
                </a:lnTo>
                <a:lnTo>
                  <a:pt x="87502" y="10922"/>
                </a:lnTo>
                <a:lnTo>
                  <a:pt x="71246" y="7747"/>
                </a:lnTo>
                <a:lnTo>
                  <a:pt x="70992" y="7747"/>
                </a:lnTo>
                <a:lnTo>
                  <a:pt x="40766" y="2286"/>
                </a:lnTo>
                <a:lnTo>
                  <a:pt x="39623" y="2159"/>
                </a:lnTo>
                <a:lnTo>
                  <a:pt x="26669" y="1015"/>
                </a:lnTo>
                <a:lnTo>
                  <a:pt x="6603" y="0"/>
                </a:lnTo>
                <a:close/>
              </a:path>
              <a:path w="2309495" h="443864">
                <a:moveTo>
                  <a:pt x="141477" y="20574"/>
                </a:moveTo>
                <a:lnTo>
                  <a:pt x="142219" y="20700"/>
                </a:lnTo>
                <a:lnTo>
                  <a:pt x="141477" y="2057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8994" y="2193289"/>
            <a:ext cx="512445" cy="1076325"/>
          </a:xfrm>
          <a:custGeom>
            <a:avLst/>
            <a:gdLst/>
            <a:ahLst/>
            <a:cxnLst/>
            <a:rect l="l" t="t" r="r" b="b"/>
            <a:pathLst>
              <a:path w="512444" h="1076325">
                <a:moveTo>
                  <a:pt x="50253" y="1042288"/>
                </a:moveTo>
                <a:lnTo>
                  <a:pt x="18414" y="1042288"/>
                </a:lnTo>
                <a:lnTo>
                  <a:pt x="12954" y="1046988"/>
                </a:lnTo>
                <a:lnTo>
                  <a:pt x="5461" y="1053592"/>
                </a:lnTo>
                <a:lnTo>
                  <a:pt x="635" y="1057656"/>
                </a:lnTo>
                <a:lnTo>
                  <a:pt x="0" y="1064768"/>
                </a:lnTo>
                <a:lnTo>
                  <a:pt x="7619" y="1074674"/>
                </a:lnTo>
                <a:lnTo>
                  <a:pt x="14605" y="1075817"/>
                </a:lnTo>
                <a:lnTo>
                  <a:pt x="28067" y="1066546"/>
                </a:lnTo>
                <a:lnTo>
                  <a:pt x="29210" y="1065784"/>
                </a:lnTo>
                <a:lnTo>
                  <a:pt x="34543" y="1061085"/>
                </a:lnTo>
                <a:lnTo>
                  <a:pt x="42037" y="1053592"/>
                </a:lnTo>
                <a:lnTo>
                  <a:pt x="43433" y="1052068"/>
                </a:lnTo>
                <a:lnTo>
                  <a:pt x="45034" y="1049782"/>
                </a:lnTo>
                <a:lnTo>
                  <a:pt x="47117" y="1046861"/>
                </a:lnTo>
                <a:lnTo>
                  <a:pt x="47370" y="1046607"/>
                </a:lnTo>
                <a:lnTo>
                  <a:pt x="49149" y="1044067"/>
                </a:lnTo>
                <a:lnTo>
                  <a:pt x="50253" y="1042288"/>
                </a:lnTo>
                <a:close/>
              </a:path>
              <a:path w="512444" h="1076325">
                <a:moveTo>
                  <a:pt x="45212" y="1049527"/>
                </a:moveTo>
                <a:lnTo>
                  <a:pt x="44957" y="1049782"/>
                </a:lnTo>
                <a:lnTo>
                  <a:pt x="45212" y="1049527"/>
                </a:lnTo>
                <a:close/>
              </a:path>
              <a:path w="512444" h="1076325">
                <a:moveTo>
                  <a:pt x="24130" y="1036446"/>
                </a:moveTo>
                <a:lnTo>
                  <a:pt x="17653" y="1042924"/>
                </a:lnTo>
                <a:lnTo>
                  <a:pt x="18414" y="1042288"/>
                </a:lnTo>
                <a:lnTo>
                  <a:pt x="50253" y="1042288"/>
                </a:lnTo>
                <a:lnTo>
                  <a:pt x="51943" y="1039622"/>
                </a:lnTo>
                <a:lnTo>
                  <a:pt x="52854" y="1037717"/>
                </a:lnTo>
                <a:lnTo>
                  <a:pt x="23241" y="1037717"/>
                </a:lnTo>
                <a:lnTo>
                  <a:pt x="24130" y="1036446"/>
                </a:lnTo>
                <a:close/>
              </a:path>
              <a:path w="512444" h="1076325">
                <a:moveTo>
                  <a:pt x="24511" y="1036065"/>
                </a:moveTo>
                <a:lnTo>
                  <a:pt x="24130" y="1036446"/>
                </a:lnTo>
                <a:lnTo>
                  <a:pt x="23241" y="1037717"/>
                </a:lnTo>
                <a:lnTo>
                  <a:pt x="24511" y="1036065"/>
                </a:lnTo>
                <a:close/>
              </a:path>
              <a:path w="512444" h="1076325">
                <a:moveTo>
                  <a:pt x="53701" y="1036065"/>
                </a:moveTo>
                <a:lnTo>
                  <a:pt x="24511" y="1036065"/>
                </a:lnTo>
                <a:lnTo>
                  <a:pt x="23241" y="1037717"/>
                </a:lnTo>
                <a:lnTo>
                  <a:pt x="52854" y="1037717"/>
                </a:lnTo>
                <a:lnTo>
                  <a:pt x="53097" y="1037209"/>
                </a:lnTo>
                <a:lnTo>
                  <a:pt x="53339" y="1036701"/>
                </a:lnTo>
                <a:lnTo>
                  <a:pt x="53701" y="1036065"/>
                </a:lnTo>
                <a:close/>
              </a:path>
              <a:path w="512444" h="1076325">
                <a:moveTo>
                  <a:pt x="53359" y="1036701"/>
                </a:moveTo>
                <a:lnTo>
                  <a:pt x="53184" y="1037025"/>
                </a:lnTo>
                <a:lnTo>
                  <a:pt x="53359" y="1036701"/>
                </a:lnTo>
                <a:close/>
              </a:path>
              <a:path w="512444" h="1076325">
                <a:moveTo>
                  <a:pt x="30353" y="1027430"/>
                </a:moveTo>
                <a:lnTo>
                  <a:pt x="28575" y="1030351"/>
                </a:lnTo>
                <a:lnTo>
                  <a:pt x="27178" y="1032256"/>
                </a:lnTo>
                <a:lnTo>
                  <a:pt x="25145" y="1034923"/>
                </a:lnTo>
                <a:lnTo>
                  <a:pt x="25018" y="1035176"/>
                </a:lnTo>
                <a:lnTo>
                  <a:pt x="24130" y="1036446"/>
                </a:lnTo>
                <a:lnTo>
                  <a:pt x="24511" y="1036065"/>
                </a:lnTo>
                <a:lnTo>
                  <a:pt x="53701" y="1036065"/>
                </a:lnTo>
                <a:lnTo>
                  <a:pt x="53838" y="1035812"/>
                </a:lnTo>
                <a:lnTo>
                  <a:pt x="53593" y="1035812"/>
                </a:lnTo>
                <a:lnTo>
                  <a:pt x="54863" y="1033907"/>
                </a:lnTo>
                <a:lnTo>
                  <a:pt x="55176" y="1033907"/>
                </a:lnTo>
                <a:lnTo>
                  <a:pt x="59607" y="1028573"/>
                </a:lnTo>
                <a:lnTo>
                  <a:pt x="29844" y="1028573"/>
                </a:lnTo>
                <a:lnTo>
                  <a:pt x="30353" y="1027430"/>
                </a:lnTo>
                <a:close/>
              </a:path>
              <a:path w="512444" h="1076325">
                <a:moveTo>
                  <a:pt x="54863" y="1033907"/>
                </a:moveTo>
                <a:lnTo>
                  <a:pt x="53593" y="1035812"/>
                </a:lnTo>
                <a:lnTo>
                  <a:pt x="54316" y="1034923"/>
                </a:lnTo>
                <a:lnTo>
                  <a:pt x="54863" y="1033907"/>
                </a:lnTo>
                <a:close/>
              </a:path>
              <a:path w="512444" h="1076325">
                <a:moveTo>
                  <a:pt x="54288" y="1034976"/>
                </a:moveTo>
                <a:lnTo>
                  <a:pt x="53593" y="1035812"/>
                </a:lnTo>
                <a:lnTo>
                  <a:pt x="53838" y="1035812"/>
                </a:lnTo>
                <a:lnTo>
                  <a:pt x="54288" y="1034976"/>
                </a:lnTo>
                <a:close/>
              </a:path>
              <a:path w="512444" h="1076325">
                <a:moveTo>
                  <a:pt x="55176" y="1033907"/>
                </a:moveTo>
                <a:lnTo>
                  <a:pt x="54863" y="1033907"/>
                </a:lnTo>
                <a:lnTo>
                  <a:pt x="54288" y="1034976"/>
                </a:lnTo>
                <a:lnTo>
                  <a:pt x="55176" y="1033907"/>
                </a:lnTo>
                <a:close/>
              </a:path>
              <a:path w="512444" h="1076325">
                <a:moveTo>
                  <a:pt x="27305" y="1032001"/>
                </a:moveTo>
                <a:lnTo>
                  <a:pt x="27117" y="1032256"/>
                </a:lnTo>
                <a:lnTo>
                  <a:pt x="27305" y="1032001"/>
                </a:lnTo>
                <a:close/>
              </a:path>
              <a:path w="512444" h="1076325">
                <a:moveTo>
                  <a:pt x="28956" y="1029715"/>
                </a:moveTo>
                <a:lnTo>
                  <a:pt x="28511" y="1030351"/>
                </a:lnTo>
                <a:lnTo>
                  <a:pt x="28956" y="1029715"/>
                </a:lnTo>
                <a:close/>
              </a:path>
              <a:path w="512444" h="1076325">
                <a:moveTo>
                  <a:pt x="71711" y="1011809"/>
                </a:moveTo>
                <a:lnTo>
                  <a:pt x="41401" y="1011809"/>
                </a:lnTo>
                <a:lnTo>
                  <a:pt x="34543" y="1020063"/>
                </a:lnTo>
                <a:lnTo>
                  <a:pt x="33274" y="1021969"/>
                </a:lnTo>
                <a:lnTo>
                  <a:pt x="31495" y="1025144"/>
                </a:lnTo>
                <a:lnTo>
                  <a:pt x="29844" y="1028573"/>
                </a:lnTo>
                <a:lnTo>
                  <a:pt x="59607" y="1028573"/>
                </a:lnTo>
                <a:lnTo>
                  <a:pt x="60451" y="1027557"/>
                </a:lnTo>
                <a:lnTo>
                  <a:pt x="60706" y="1027176"/>
                </a:lnTo>
                <a:lnTo>
                  <a:pt x="69087" y="1016381"/>
                </a:lnTo>
                <a:lnTo>
                  <a:pt x="71711" y="1011809"/>
                </a:lnTo>
                <a:close/>
              </a:path>
              <a:path w="512444" h="1076325">
                <a:moveTo>
                  <a:pt x="48821" y="1002028"/>
                </a:moveTo>
                <a:lnTo>
                  <a:pt x="41148" y="1012063"/>
                </a:lnTo>
                <a:lnTo>
                  <a:pt x="41401" y="1011809"/>
                </a:lnTo>
                <a:lnTo>
                  <a:pt x="71711" y="1011809"/>
                </a:lnTo>
                <a:lnTo>
                  <a:pt x="76841" y="1002792"/>
                </a:lnTo>
                <a:lnTo>
                  <a:pt x="48387" y="1002792"/>
                </a:lnTo>
                <a:lnTo>
                  <a:pt x="48821" y="1002028"/>
                </a:lnTo>
                <a:close/>
              </a:path>
              <a:path w="512444" h="1076325">
                <a:moveTo>
                  <a:pt x="49403" y="1001268"/>
                </a:moveTo>
                <a:lnTo>
                  <a:pt x="48821" y="1002028"/>
                </a:lnTo>
                <a:lnTo>
                  <a:pt x="48387" y="1002792"/>
                </a:lnTo>
                <a:lnTo>
                  <a:pt x="49403" y="1001268"/>
                </a:lnTo>
                <a:close/>
              </a:path>
              <a:path w="512444" h="1076325">
                <a:moveTo>
                  <a:pt x="77708" y="1001268"/>
                </a:moveTo>
                <a:lnTo>
                  <a:pt x="49403" y="1001268"/>
                </a:lnTo>
                <a:lnTo>
                  <a:pt x="48387" y="1002792"/>
                </a:lnTo>
                <a:lnTo>
                  <a:pt x="76841" y="1002792"/>
                </a:lnTo>
                <a:lnTo>
                  <a:pt x="77708" y="1001268"/>
                </a:lnTo>
                <a:close/>
              </a:path>
              <a:path w="512444" h="1076325">
                <a:moveTo>
                  <a:pt x="91515" y="973963"/>
                </a:moveTo>
                <a:lnTo>
                  <a:pt x="64643" y="973963"/>
                </a:lnTo>
                <a:lnTo>
                  <a:pt x="64007" y="975233"/>
                </a:lnTo>
                <a:lnTo>
                  <a:pt x="56768" y="988060"/>
                </a:lnTo>
                <a:lnTo>
                  <a:pt x="48821" y="1002028"/>
                </a:lnTo>
                <a:lnTo>
                  <a:pt x="49403" y="1001268"/>
                </a:lnTo>
                <a:lnTo>
                  <a:pt x="77708" y="1001268"/>
                </a:lnTo>
                <a:lnTo>
                  <a:pt x="78358" y="1000125"/>
                </a:lnTo>
                <a:lnTo>
                  <a:pt x="86232" y="986155"/>
                </a:lnTo>
                <a:lnTo>
                  <a:pt x="86741" y="984885"/>
                </a:lnTo>
                <a:lnTo>
                  <a:pt x="88900" y="979932"/>
                </a:lnTo>
                <a:lnTo>
                  <a:pt x="91005" y="974979"/>
                </a:lnTo>
                <a:lnTo>
                  <a:pt x="91116" y="974851"/>
                </a:lnTo>
                <a:lnTo>
                  <a:pt x="91515" y="973963"/>
                </a:lnTo>
                <a:close/>
              </a:path>
              <a:path w="512444" h="1076325">
                <a:moveTo>
                  <a:pt x="64244" y="974676"/>
                </a:moveTo>
                <a:lnTo>
                  <a:pt x="63933" y="975233"/>
                </a:lnTo>
                <a:lnTo>
                  <a:pt x="64244" y="974676"/>
                </a:lnTo>
                <a:close/>
              </a:path>
              <a:path w="512444" h="1076325">
                <a:moveTo>
                  <a:pt x="64643" y="973963"/>
                </a:moveTo>
                <a:lnTo>
                  <a:pt x="64244" y="974676"/>
                </a:lnTo>
                <a:lnTo>
                  <a:pt x="64007" y="975233"/>
                </a:lnTo>
                <a:lnTo>
                  <a:pt x="64643" y="973963"/>
                </a:lnTo>
                <a:close/>
              </a:path>
              <a:path w="512444" h="1076325">
                <a:moveTo>
                  <a:pt x="91116" y="974851"/>
                </a:moveTo>
                <a:lnTo>
                  <a:pt x="91058" y="974979"/>
                </a:lnTo>
                <a:lnTo>
                  <a:pt x="91116" y="974851"/>
                </a:lnTo>
                <a:close/>
              </a:path>
              <a:path w="512444" h="1076325">
                <a:moveTo>
                  <a:pt x="112675" y="933831"/>
                </a:moveTo>
                <a:lnTo>
                  <a:pt x="84074" y="933831"/>
                </a:lnTo>
                <a:lnTo>
                  <a:pt x="80391" y="939673"/>
                </a:lnTo>
                <a:lnTo>
                  <a:pt x="80010" y="940435"/>
                </a:lnTo>
                <a:lnTo>
                  <a:pt x="76644" y="946658"/>
                </a:lnTo>
                <a:lnTo>
                  <a:pt x="76326" y="947293"/>
                </a:lnTo>
                <a:lnTo>
                  <a:pt x="68453" y="964946"/>
                </a:lnTo>
                <a:lnTo>
                  <a:pt x="68325" y="965073"/>
                </a:lnTo>
                <a:lnTo>
                  <a:pt x="64244" y="974676"/>
                </a:lnTo>
                <a:lnTo>
                  <a:pt x="64643" y="973963"/>
                </a:lnTo>
                <a:lnTo>
                  <a:pt x="91515" y="973963"/>
                </a:lnTo>
                <a:lnTo>
                  <a:pt x="98647" y="958088"/>
                </a:lnTo>
                <a:lnTo>
                  <a:pt x="101441" y="952754"/>
                </a:lnTo>
                <a:lnTo>
                  <a:pt x="105029" y="947038"/>
                </a:lnTo>
                <a:lnTo>
                  <a:pt x="105156" y="946658"/>
                </a:lnTo>
                <a:lnTo>
                  <a:pt x="112675" y="933831"/>
                </a:lnTo>
                <a:close/>
              </a:path>
              <a:path w="512444" h="1076325">
                <a:moveTo>
                  <a:pt x="98932" y="957452"/>
                </a:moveTo>
                <a:lnTo>
                  <a:pt x="98551" y="958088"/>
                </a:lnTo>
                <a:lnTo>
                  <a:pt x="98932" y="957452"/>
                </a:lnTo>
                <a:close/>
              </a:path>
              <a:path w="512444" h="1076325">
                <a:moveTo>
                  <a:pt x="101854" y="951992"/>
                </a:moveTo>
                <a:lnTo>
                  <a:pt x="101345" y="952754"/>
                </a:lnTo>
                <a:lnTo>
                  <a:pt x="101854" y="951992"/>
                </a:lnTo>
                <a:close/>
              </a:path>
              <a:path w="512444" h="1076325">
                <a:moveTo>
                  <a:pt x="119689" y="919480"/>
                </a:moveTo>
                <a:lnTo>
                  <a:pt x="92456" y="919480"/>
                </a:lnTo>
                <a:lnTo>
                  <a:pt x="91948" y="920496"/>
                </a:lnTo>
                <a:lnTo>
                  <a:pt x="83819" y="934212"/>
                </a:lnTo>
                <a:lnTo>
                  <a:pt x="84074" y="933831"/>
                </a:lnTo>
                <a:lnTo>
                  <a:pt x="112675" y="933831"/>
                </a:lnTo>
                <a:lnTo>
                  <a:pt x="113792" y="931926"/>
                </a:lnTo>
                <a:lnTo>
                  <a:pt x="114426" y="930910"/>
                </a:lnTo>
                <a:lnTo>
                  <a:pt x="119689" y="919480"/>
                </a:lnTo>
                <a:close/>
              </a:path>
              <a:path w="512444" h="1076325">
                <a:moveTo>
                  <a:pt x="92268" y="919799"/>
                </a:moveTo>
                <a:lnTo>
                  <a:pt x="91860" y="920496"/>
                </a:lnTo>
                <a:lnTo>
                  <a:pt x="92268" y="919799"/>
                </a:lnTo>
                <a:close/>
              </a:path>
              <a:path w="512444" h="1076325">
                <a:moveTo>
                  <a:pt x="92456" y="919480"/>
                </a:moveTo>
                <a:lnTo>
                  <a:pt x="92268" y="919799"/>
                </a:lnTo>
                <a:lnTo>
                  <a:pt x="91948" y="920496"/>
                </a:lnTo>
                <a:lnTo>
                  <a:pt x="92456" y="919480"/>
                </a:lnTo>
                <a:close/>
              </a:path>
              <a:path w="512444" h="1076325">
                <a:moveTo>
                  <a:pt x="116331" y="867537"/>
                </a:moveTo>
                <a:lnTo>
                  <a:pt x="92268" y="919799"/>
                </a:lnTo>
                <a:lnTo>
                  <a:pt x="92456" y="919480"/>
                </a:lnTo>
                <a:lnTo>
                  <a:pt x="119689" y="919480"/>
                </a:lnTo>
                <a:lnTo>
                  <a:pt x="138811" y="877951"/>
                </a:lnTo>
                <a:lnTo>
                  <a:pt x="139319" y="876935"/>
                </a:lnTo>
                <a:lnTo>
                  <a:pt x="142204" y="868680"/>
                </a:lnTo>
                <a:lnTo>
                  <a:pt x="115950" y="868680"/>
                </a:lnTo>
                <a:lnTo>
                  <a:pt x="116331" y="867537"/>
                </a:lnTo>
                <a:close/>
              </a:path>
              <a:path w="512444" h="1076325">
                <a:moveTo>
                  <a:pt x="157801" y="822579"/>
                </a:moveTo>
                <a:lnTo>
                  <a:pt x="132206" y="822579"/>
                </a:lnTo>
                <a:lnTo>
                  <a:pt x="131953" y="823340"/>
                </a:lnTo>
                <a:lnTo>
                  <a:pt x="115950" y="868680"/>
                </a:lnTo>
                <a:lnTo>
                  <a:pt x="142204" y="868680"/>
                </a:lnTo>
                <a:lnTo>
                  <a:pt x="155701" y="830072"/>
                </a:lnTo>
                <a:lnTo>
                  <a:pt x="157801" y="822579"/>
                </a:lnTo>
                <a:close/>
              </a:path>
              <a:path w="512444" h="1076325">
                <a:moveTo>
                  <a:pt x="132011" y="823133"/>
                </a:moveTo>
                <a:lnTo>
                  <a:pt x="131938" y="823340"/>
                </a:lnTo>
                <a:lnTo>
                  <a:pt x="132011" y="823133"/>
                </a:lnTo>
                <a:close/>
              </a:path>
              <a:path w="512444" h="1076325">
                <a:moveTo>
                  <a:pt x="194611" y="704342"/>
                </a:moveTo>
                <a:lnTo>
                  <a:pt x="169163" y="704342"/>
                </a:lnTo>
                <a:lnTo>
                  <a:pt x="168910" y="705231"/>
                </a:lnTo>
                <a:lnTo>
                  <a:pt x="159131" y="734568"/>
                </a:lnTo>
                <a:lnTo>
                  <a:pt x="159004" y="734822"/>
                </a:lnTo>
                <a:lnTo>
                  <a:pt x="138430" y="800354"/>
                </a:lnTo>
                <a:lnTo>
                  <a:pt x="132011" y="823133"/>
                </a:lnTo>
                <a:lnTo>
                  <a:pt x="132206" y="822579"/>
                </a:lnTo>
                <a:lnTo>
                  <a:pt x="157801" y="822579"/>
                </a:lnTo>
                <a:lnTo>
                  <a:pt x="162072" y="807338"/>
                </a:lnTo>
                <a:lnTo>
                  <a:pt x="182625" y="742188"/>
                </a:lnTo>
                <a:lnTo>
                  <a:pt x="192658" y="712215"/>
                </a:lnTo>
                <a:lnTo>
                  <a:pt x="194611" y="704342"/>
                </a:lnTo>
                <a:close/>
              </a:path>
              <a:path w="512444" h="1076325">
                <a:moveTo>
                  <a:pt x="162179" y="806958"/>
                </a:moveTo>
                <a:lnTo>
                  <a:pt x="162051" y="807338"/>
                </a:lnTo>
                <a:lnTo>
                  <a:pt x="162179" y="806958"/>
                </a:lnTo>
                <a:close/>
              </a:path>
              <a:path w="512444" h="1076325">
                <a:moveTo>
                  <a:pt x="182710" y="742188"/>
                </a:moveTo>
                <a:lnTo>
                  <a:pt x="182625" y="742442"/>
                </a:lnTo>
                <a:lnTo>
                  <a:pt x="182710" y="742188"/>
                </a:lnTo>
                <a:close/>
              </a:path>
              <a:path w="512444" h="1076325">
                <a:moveTo>
                  <a:pt x="169030" y="704742"/>
                </a:moveTo>
                <a:lnTo>
                  <a:pt x="168868" y="705231"/>
                </a:lnTo>
                <a:lnTo>
                  <a:pt x="169030" y="704742"/>
                </a:lnTo>
                <a:close/>
              </a:path>
              <a:path w="512444" h="1076325">
                <a:moveTo>
                  <a:pt x="169163" y="704342"/>
                </a:moveTo>
                <a:lnTo>
                  <a:pt x="169030" y="704742"/>
                </a:lnTo>
                <a:lnTo>
                  <a:pt x="168910" y="705231"/>
                </a:lnTo>
                <a:lnTo>
                  <a:pt x="169163" y="704342"/>
                </a:lnTo>
                <a:close/>
              </a:path>
              <a:path w="512444" h="1076325">
                <a:moveTo>
                  <a:pt x="197709" y="690880"/>
                </a:moveTo>
                <a:lnTo>
                  <a:pt x="172466" y="690880"/>
                </a:lnTo>
                <a:lnTo>
                  <a:pt x="172338" y="691514"/>
                </a:lnTo>
                <a:lnTo>
                  <a:pt x="169030" y="704742"/>
                </a:lnTo>
                <a:lnTo>
                  <a:pt x="169163" y="704342"/>
                </a:lnTo>
                <a:lnTo>
                  <a:pt x="194611" y="704342"/>
                </a:lnTo>
                <a:lnTo>
                  <a:pt x="196469" y="696849"/>
                </a:lnTo>
                <a:lnTo>
                  <a:pt x="196723" y="696213"/>
                </a:lnTo>
                <a:lnTo>
                  <a:pt x="197709" y="690880"/>
                </a:lnTo>
                <a:close/>
              </a:path>
              <a:path w="512444" h="1076325">
                <a:moveTo>
                  <a:pt x="172446" y="690958"/>
                </a:moveTo>
                <a:lnTo>
                  <a:pt x="172308" y="691514"/>
                </a:lnTo>
                <a:lnTo>
                  <a:pt x="172446" y="690958"/>
                </a:lnTo>
                <a:close/>
              </a:path>
              <a:path w="512444" h="1076325">
                <a:moveTo>
                  <a:pt x="226950" y="597026"/>
                </a:moveTo>
                <a:lnTo>
                  <a:pt x="200406" y="597026"/>
                </a:lnTo>
                <a:lnTo>
                  <a:pt x="194691" y="610997"/>
                </a:lnTo>
                <a:lnTo>
                  <a:pt x="180720" y="652018"/>
                </a:lnTo>
                <a:lnTo>
                  <a:pt x="180339" y="653414"/>
                </a:lnTo>
                <a:lnTo>
                  <a:pt x="175260" y="676021"/>
                </a:lnTo>
                <a:lnTo>
                  <a:pt x="175260" y="676401"/>
                </a:lnTo>
                <a:lnTo>
                  <a:pt x="172446" y="690958"/>
                </a:lnTo>
                <a:lnTo>
                  <a:pt x="197709" y="690880"/>
                </a:lnTo>
                <a:lnTo>
                  <a:pt x="199470" y="681355"/>
                </a:lnTo>
                <a:lnTo>
                  <a:pt x="199572" y="681101"/>
                </a:lnTo>
                <a:lnTo>
                  <a:pt x="204191" y="660019"/>
                </a:lnTo>
                <a:lnTo>
                  <a:pt x="204469" y="658749"/>
                </a:lnTo>
                <a:lnTo>
                  <a:pt x="217588" y="620395"/>
                </a:lnTo>
                <a:lnTo>
                  <a:pt x="223266" y="606425"/>
                </a:lnTo>
                <a:lnTo>
                  <a:pt x="223393" y="606171"/>
                </a:lnTo>
                <a:lnTo>
                  <a:pt x="226950" y="597026"/>
                </a:lnTo>
                <a:close/>
              </a:path>
              <a:path w="512444" h="1076325">
                <a:moveTo>
                  <a:pt x="199572" y="681101"/>
                </a:moveTo>
                <a:lnTo>
                  <a:pt x="199517" y="681355"/>
                </a:lnTo>
                <a:lnTo>
                  <a:pt x="199572" y="681101"/>
                </a:lnTo>
                <a:close/>
              </a:path>
              <a:path w="512444" h="1076325">
                <a:moveTo>
                  <a:pt x="204469" y="658749"/>
                </a:moveTo>
                <a:lnTo>
                  <a:pt x="204088" y="660019"/>
                </a:lnTo>
                <a:lnTo>
                  <a:pt x="204376" y="659174"/>
                </a:lnTo>
                <a:lnTo>
                  <a:pt x="204469" y="658749"/>
                </a:lnTo>
                <a:close/>
              </a:path>
              <a:path w="512444" h="1076325">
                <a:moveTo>
                  <a:pt x="204376" y="659174"/>
                </a:moveTo>
                <a:lnTo>
                  <a:pt x="204088" y="660019"/>
                </a:lnTo>
                <a:lnTo>
                  <a:pt x="204376" y="659174"/>
                </a:lnTo>
                <a:close/>
              </a:path>
              <a:path w="512444" h="1076325">
                <a:moveTo>
                  <a:pt x="204521" y="658749"/>
                </a:moveTo>
                <a:lnTo>
                  <a:pt x="204376" y="659174"/>
                </a:lnTo>
                <a:lnTo>
                  <a:pt x="204521" y="658749"/>
                </a:lnTo>
                <a:close/>
              </a:path>
              <a:path w="512444" h="1076325">
                <a:moveTo>
                  <a:pt x="217776" y="619844"/>
                </a:moveTo>
                <a:lnTo>
                  <a:pt x="217550" y="620395"/>
                </a:lnTo>
                <a:lnTo>
                  <a:pt x="217776" y="619844"/>
                </a:lnTo>
                <a:close/>
              </a:path>
              <a:path w="512444" h="1076325">
                <a:moveTo>
                  <a:pt x="290913" y="452882"/>
                </a:moveTo>
                <a:lnTo>
                  <a:pt x="263270" y="452882"/>
                </a:lnTo>
                <a:lnTo>
                  <a:pt x="252094" y="473329"/>
                </a:lnTo>
                <a:lnTo>
                  <a:pt x="252094" y="473583"/>
                </a:lnTo>
                <a:lnTo>
                  <a:pt x="241173" y="494030"/>
                </a:lnTo>
                <a:lnTo>
                  <a:pt x="240664" y="495173"/>
                </a:lnTo>
                <a:lnTo>
                  <a:pt x="216535" y="555371"/>
                </a:lnTo>
                <a:lnTo>
                  <a:pt x="200279" y="597154"/>
                </a:lnTo>
                <a:lnTo>
                  <a:pt x="200406" y="597026"/>
                </a:lnTo>
                <a:lnTo>
                  <a:pt x="226950" y="597026"/>
                </a:lnTo>
                <a:lnTo>
                  <a:pt x="239599" y="564514"/>
                </a:lnTo>
                <a:lnTo>
                  <a:pt x="263192" y="505587"/>
                </a:lnTo>
                <a:lnTo>
                  <a:pt x="263651" y="504444"/>
                </a:lnTo>
                <a:lnTo>
                  <a:pt x="273872" y="485139"/>
                </a:lnTo>
                <a:lnTo>
                  <a:pt x="284988" y="464693"/>
                </a:lnTo>
                <a:lnTo>
                  <a:pt x="285242" y="464312"/>
                </a:lnTo>
                <a:lnTo>
                  <a:pt x="290913" y="452882"/>
                </a:lnTo>
                <a:close/>
              </a:path>
              <a:path w="512444" h="1076325">
                <a:moveTo>
                  <a:pt x="239649" y="564388"/>
                </a:moveTo>
                <a:close/>
              </a:path>
              <a:path w="512444" h="1076325">
                <a:moveTo>
                  <a:pt x="263651" y="504444"/>
                </a:moveTo>
                <a:lnTo>
                  <a:pt x="263144" y="505587"/>
                </a:lnTo>
                <a:lnTo>
                  <a:pt x="263352" y="505189"/>
                </a:lnTo>
                <a:lnTo>
                  <a:pt x="263651" y="504444"/>
                </a:lnTo>
                <a:close/>
              </a:path>
              <a:path w="512444" h="1076325">
                <a:moveTo>
                  <a:pt x="263352" y="505189"/>
                </a:moveTo>
                <a:lnTo>
                  <a:pt x="263144" y="505587"/>
                </a:lnTo>
                <a:lnTo>
                  <a:pt x="263352" y="505189"/>
                </a:lnTo>
                <a:close/>
              </a:path>
              <a:path w="512444" h="1076325">
                <a:moveTo>
                  <a:pt x="263743" y="504444"/>
                </a:moveTo>
                <a:lnTo>
                  <a:pt x="263352" y="505189"/>
                </a:lnTo>
                <a:lnTo>
                  <a:pt x="263743" y="504444"/>
                </a:lnTo>
                <a:close/>
              </a:path>
              <a:path w="512444" h="1076325">
                <a:moveTo>
                  <a:pt x="273938" y="485013"/>
                </a:moveTo>
                <a:close/>
              </a:path>
              <a:path w="512444" h="1076325">
                <a:moveTo>
                  <a:pt x="456704" y="123698"/>
                </a:moveTo>
                <a:lnTo>
                  <a:pt x="429132" y="123698"/>
                </a:lnTo>
                <a:lnTo>
                  <a:pt x="366394" y="245745"/>
                </a:lnTo>
                <a:lnTo>
                  <a:pt x="263017" y="453263"/>
                </a:lnTo>
                <a:lnTo>
                  <a:pt x="263270" y="452882"/>
                </a:lnTo>
                <a:lnTo>
                  <a:pt x="290913" y="452882"/>
                </a:lnTo>
                <a:lnTo>
                  <a:pt x="334899" y="364236"/>
                </a:lnTo>
                <a:lnTo>
                  <a:pt x="388493" y="256921"/>
                </a:lnTo>
                <a:lnTo>
                  <a:pt x="451104" y="135000"/>
                </a:lnTo>
                <a:lnTo>
                  <a:pt x="456704" y="123698"/>
                </a:lnTo>
                <a:close/>
              </a:path>
              <a:path w="512444" h="1076325">
                <a:moveTo>
                  <a:pt x="388558" y="256921"/>
                </a:moveTo>
                <a:close/>
              </a:path>
              <a:path w="512444" h="1076325">
                <a:moveTo>
                  <a:pt x="492545" y="49784"/>
                </a:moveTo>
                <a:lnTo>
                  <a:pt x="465328" y="49784"/>
                </a:lnTo>
                <a:lnTo>
                  <a:pt x="429077" y="123805"/>
                </a:lnTo>
                <a:lnTo>
                  <a:pt x="456704" y="123698"/>
                </a:lnTo>
                <a:lnTo>
                  <a:pt x="487553" y="60706"/>
                </a:lnTo>
                <a:lnTo>
                  <a:pt x="487680" y="60325"/>
                </a:lnTo>
                <a:lnTo>
                  <a:pt x="492545" y="49784"/>
                </a:lnTo>
                <a:close/>
              </a:path>
              <a:path w="512444" h="1076325">
                <a:moveTo>
                  <a:pt x="501523" y="0"/>
                </a:moveTo>
                <a:lnTo>
                  <a:pt x="480568" y="17907"/>
                </a:lnTo>
                <a:lnTo>
                  <a:pt x="478408" y="21462"/>
                </a:lnTo>
                <a:lnTo>
                  <a:pt x="476186" y="25273"/>
                </a:lnTo>
                <a:lnTo>
                  <a:pt x="475488" y="26670"/>
                </a:lnTo>
                <a:lnTo>
                  <a:pt x="471169" y="37211"/>
                </a:lnTo>
                <a:lnTo>
                  <a:pt x="465200" y="50037"/>
                </a:lnTo>
                <a:lnTo>
                  <a:pt x="465328" y="49784"/>
                </a:lnTo>
                <a:lnTo>
                  <a:pt x="492545" y="49784"/>
                </a:lnTo>
                <a:lnTo>
                  <a:pt x="493775" y="47117"/>
                </a:lnTo>
                <a:lnTo>
                  <a:pt x="494030" y="46609"/>
                </a:lnTo>
                <a:lnTo>
                  <a:pt x="497663" y="37846"/>
                </a:lnTo>
                <a:lnTo>
                  <a:pt x="497458" y="37846"/>
                </a:lnTo>
                <a:lnTo>
                  <a:pt x="498348" y="36195"/>
                </a:lnTo>
                <a:lnTo>
                  <a:pt x="499618" y="34162"/>
                </a:lnTo>
                <a:lnTo>
                  <a:pt x="503936" y="27050"/>
                </a:lnTo>
                <a:lnTo>
                  <a:pt x="504978" y="25273"/>
                </a:lnTo>
                <a:lnTo>
                  <a:pt x="504825" y="25273"/>
                </a:lnTo>
                <a:lnTo>
                  <a:pt x="506094" y="23368"/>
                </a:lnTo>
                <a:lnTo>
                  <a:pt x="506436" y="23368"/>
                </a:lnTo>
                <a:lnTo>
                  <a:pt x="507619" y="21971"/>
                </a:lnTo>
                <a:lnTo>
                  <a:pt x="512191" y="16890"/>
                </a:lnTo>
                <a:lnTo>
                  <a:pt x="511810" y="9144"/>
                </a:lnTo>
                <a:lnTo>
                  <a:pt x="506603" y="4572"/>
                </a:lnTo>
                <a:lnTo>
                  <a:pt x="501523" y="0"/>
                </a:lnTo>
                <a:close/>
              </a:path>
              <a:path w="512444" h="1076325">
                <a:moveTo>
                  <a:pt x="498348" y="36195"/>
                </a:moveTo>
                <a:lnTo>
                  <a:pt x="497458" y="37846"/>
                </a:lnTo>
                <a:lnTo>
                  <a:pt x="498157" y="36654"/>
                </a:lnTo>
                <a:lnTo>
                  <a:pt x="498348" y="36195"/>
                </a:lnTo>
                <a:close/>
              </a:path>
              <a:path w="512444" h="1076325">
                <a:moveTo>
                  <a:pt x="498157" y="36654"/>
                </a:moveTo>
                <a:lnTo>
                  <a:pt x="497458" y="37846"/>
                </a:lnTo>
                <a:lnTo>
                  <a:pt x="497663" y="37846"/>
                </a:lnTo>
                <a:lnTo>
                  <a:pt x="498157" y="36654"/>
                </a:lnTo>
                <a:close/>
              </a:path>
              <a:path w="512444" h="1076325">
                <a:moveTo>
                  <a:pt x="471297" y="36702"/>
                </a:moveTo>
                <a:lnTo>
                  <a:pt x="471064" y="37211"/>
                </a:lnTo>
                <a:lnTo>
                  <a:pt x="471297" y="36702"/>
                </a:lnTo>
                <a:close/>
              </a:path>
              <a:path w="512444" h="1076325">
                <a:moveTo>
                  <a:pt x="498426" y="36195"/>
                </a:moveTo>
                <a:lnTo>
                  <a:pt x="498157" y="36654"/>
                </a:lnTo>
                <a:lnTo>
                  <a:pt x="498426" y="36195"/>
                </a:lnTo>
                <a:close/>
              </a:path>
              <a:path w="512444" h="1076325">
                <a:moveTo>
                  <a:pt x="506094" y="23368"/>
                </a:moveTo>
                <a:lnTo>
                  <a:pt x="504825" y="25273"/>
                </a:lnTo>
                <a:lnTo>
                  <a:pt x="505323" y="24683"/>
                </a:lnTo>
                <a:lnTo>
                  <a:pt x="506094" y="23368"/>
                </a:lnTo>
                <a:close/>
              </a:path>
              <a:path w="512444" h="1076325">
                <a:moveTo>
                  <a:pt x="505323" y="24683"/>
                </a:moveTo>
                <a:lnTo>
                  <a:pt x="504825" y="25273"/>
                </a:lnTo>
                <a:lnTo>
                  <a:pt x="504978" y="25273"/>
                </a:lnTo>
                <a:lnTo>
                  <a:pt x="505323" y="24683"/>
                </a:lnTo>
                <a:close/>
              </a:path>
              <a:path w="512444" h="1076325">
                <a:moveTo>
                  <a:pt x="506436" y="23368"/>
                </a:moveTo>
                <a:lnTo>
                  <a:pt x="506094" y="23368"/>
                </a:lnTo>
                <a:lnTo>
                  <a:pt x="505323" y="24683"/>
                </a:lnTo>
                <a:lnTo>
                  <a:pt x="506436" y="233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1075" y="2202942"/>
            <a:ext cx="1270000" cy="1146810"/>
          </a:xfrm>
          <a:custGeom>
            <a:avLst/>
            <a:gdLst/>
            <a:ahLst/>
            <a:cxnLst/>
            <a:rect l="l" t="t" r="r" b="b"/>
            <a:pathLst>
              <a:path w="1270000" h="1146810">
                <a:moveTo>
                  <a:pt x="1247293" y="1103376"/>
                </a:moveTo>
                <a:lnTo>
                  <a:pt x="1215263" y="1103376"/>
                </a:lnTo>
                <a:lnTo>
                  <a:pt x="1233677" y="1125728"/>
                </a:lnTo>
                <a:lnTo>
                  <a:pt x="1234439" y="1126490"/>
                </a:lnTo>
                <a:lnTo>
                  <a:pt x="1249172" y="1141603"/>
                </a:lnTo>
                <a:lnTo>
                  <a:pt x="1260348" y="1146302"/>
                </a:lnTo>
                <a:lnTo>
                  <a:pt x="1263141" y="1145921"/>
                </a:lnTo>
                <a:lnTo>
                  <a:pt x="1265301" y="1144270"/>
                </a:lnTo>
                <a:lnTo>
                  <a:pt x="1267460" y="1142746"/>
                </a:lnTo>
                <a:lnTo>
                  <a:pt x="1268857" y="1140333"/>
                </a:lnTo>
                <a:lnTo>
                  <a:pt x="1269111" y="1137666"/>
                </a:lnTo>
                <a:lnTo>
                  <a:pt x="1269619" y="1131189"/>
                </a:lnTo>
                <a:lnTo>
                  <a:pt x="1268602" y="1128014"/>
                </a:lnTo>
                <a:lnTo>
                  <a:pt x="1266444" y="1125601"/>
                </a:lnTo>
                <a:lnTo>
                  <a:pt x="1252474" y="1109726"/>
                </a:lnTo>
                <a:lnTo>
                  <a:pt x="1247293" y="1103376"/>
                </a:lnTo>
                <a:close/>
              </a:path>
              <a:path w="1270000" h="1146810">
                <a:moveTo>
                  <a:pt x="1252518" y="1109726"/>
                </a:moveTo>
                <a:lnTo>
                  <a:pt x="1252727" y="1109980"/>
                </a:lnTo>
                <a:lnTo>
                  <a:pt x="1252518" y="1109726"/>
                </a:lnTo>
                <a:close/>
              </a:path>
              <a:path w="1270000" h="1146810">
                <a:moveTo>
                  <a:pt x="1175469" y="1053930"/>
                </a:moveTo>
                <a:lnTo>
                  <a:pt x="1178433" y="1058164"/>
                </a:lnTo>
                <a:lnTo>
                  <a:pt x="1178814" y="1058545"/>
                </a:lnTo>
                <a:lnTo>
                  <a:pt x="1200785" y="1086358"/>
                </a:lnTo>
                <a:lnTo>
                  <a:pt x="1201039" y="1086612"/>
                </a:lnTo>
                <a:lnTo>
                  <a:pt x="1215389" y="1103630"/>
                </a:lnTo>
                <a:lnTo>
                  <a:pt x="1215263" y="1103376"/>
                </a:lnTo>
                <a:lnTo>
                  <a:pt x="1247293" y="1103376"/>
                </a:lnTo>
                <a:lnTo>
                  <a:pt x="1234439" y="1087755"/>
                </a:lnTo>
                <a:lnTo>
                  <a:pt x="1234313" y="1087501"/>
                </a:lnTo>
                <a:lnTo>
                  <a:pt x="1219835" y="1070610"/>
                </a:lnTo>
                <a:lnTo>
                  <a:pt x="1207274" y="1054608"/>
                </a:lnTo>
                <a:lnTo>
                  <a:pt x="1176147" y="1054608"/>
                </a:lnTo>
                <a:lnTo>
                  <a:pt x="1175469" y="1053930"/>
                </a:lnTo>
                <a:close/>
              </a:path>
              <a:path w="1270000" h="1146810">
                <a:moveTo>
                  <a:pt x="1219915" y="1070610"/>
                </a:moveTo>
                <a:lnTo>
                  <a:pt x="1220215" y="1070991"/>
                </a:lnTo>
                <a:lnTo>
                  <a:pt x="1219915" y="1070610"/>
                </a:lnTo>
                <a:close/>
              </a:path>
              <a:path w="1270000" h="1146810">
                <a:moveTo>
                  <a:pt x="1174877" y="1053084"/>
                </a:moveTo>
                <a:lnTo>
                  <a:pt x="1175469" y="1053930"/>
                </a:lnTo>
                <a:lnTo>
                  <a:pt x="1176147" y="1054608"/>
                </a:lnTo>
                <a:lnTo>
                  <a:pt x="1174877" y="1053084"/>
                </a:lnTo>
                <a:close/>
              </a:path>
              <a:path w="1270000" h="1146810">
                <a:moveTo>
                  <a:pt x="1206070" y="1053084"/>
                </a:moveTo>
                <a:lnTo>
                  <a:pt x="1174877" y="1053084"/>
                </a:lnTo>
                <a:lnTo>
                  <a:pt x="1176147" y="1054608"/>
                </a:lnTo>
                <a:lnTo>
                  <a:pt x="1207274" y="1054608"/>
                </a:lnTo>
                <a:lnTo>
                  <a:pt x="1206070" y="1053084"/>
                </a:lnTo>
                <a:close/>
              </a:path>
              <a:path w="1270000" h="1146810">
                <a:moveTo>
                  <a:pt x="1173014" y="1051475"/>
                </a:moveTo>
                <a:lnTo>
                  <a:pt x="1175469" y="1053930"/>
                </a:lnTo>
                <a:lnTo>
                  <a:pt x="1174877" y="1053084"/>
                </a:lnTo>
                <a:lnTo>
                  <a:pt x="1206070" y="1053084"/>
                </a:lnTo>
                <a:lnTo>
                  <a:pt x="1205167" y="1051941"/>
                </a:lnTo>
                <a:lnTo>
                  <a:pt x="1173607" y="1051941"/>
                </a:lnTo>
                <a:lnTo>
                  <a:pt x="1173014" y="1051475"/>
                </a:lnTo>
                <a:close/>
              </a:path>
              <a:path w="1270000" h="1146810">
                <a:moveTo>
                  <a:pt x="1172590" y="1051052"/>
                </a:moveTo>
                <a:lnTo>
                  <a:pt x="1173014" y="1051475"/>
                </a:lnTo>
                <a:lnTo>
                  <a:pt x="1173607" y="1051941"/>
                </a:lnTo>
                <a:lnTo>
                  <a:pt x="1172590" y="1051052"/>
                </a:lnTo>
                <a:close/>
              </a:path>
              <a:path w="1270000" h="1146810">
                <a:moveTo>
                  <a:pt x="1204465" y="1051052"/>
                </a:moveTo>
                <a:lnTo>
                  <a:pt x="1172590" y="1051052"/>
                </a:lnTo>
                <a:lnTo>
                  <a:pt x="1173607" y="1051941"/>
                </a:lnTo>
                <a:lnTo>
                  <a:pt x="1205167" y="1051941"/>
                </a:lnTo>
                <a:lnTo>
                  <a:pt x="1204465" y="1051052"/>
                </a:lnTo>
                <a:close/>
              </a:path>
              <a:path w="1270000" h="1146810">
                <a:moveTo>
                  <a:pt x="1145786" y="980059"/>
                </a:moveTo>
                <a:lnTo>
                  <a:pt x="1116964" y="980059"/>
                </a:lnTo>
                <a:lnTo>
                  <a:pt x="1117853" y="981456"/>
                </a:lnTo>
                <a:lnTo>
                  <a:pt x="1122299" y="989457"/>
                </a:lnTo>
                <a:lnTo>
                  <a:pt x="1122679" y="989965"/>
                </a:lnTo>
                <a:lnTo>
                  <a:pt x="1133094" y="1006094"/>
                </a:lnTo>
                <a:lnTo>
                  <a:pt x="1133855" y="1007110"/>
                </a:lnTo>
                <a:lnTo>
                  <a:pt x="1159383" y="1038987"/>
                </a:lnTo>
                <a:lnTo>
                  <a:pt x="1168780" y="1048004"/>
                </a:lnTo>
                <a:lnTo>
                  <a:pt x="1171575" y="1050290"/>
                </a:lnTo>
                <a:lnTo>
                  <a:pt x="1171828" y="1050544"/>
                </a:lnTo>
                <a:lnTo>
                  <a:pt x="1173014" y="1051475"/>
                </a:lnTo>
                <a:lnTo>
                  <a:pt x="1172590" y="1051052"/>
                </a:lnTo>
                <a:lnTo>
                  <a:pt x="1204465" y="1051052"/>
                </a:lnTo>
                <a:lnTo>
                  <a:pt x="1198646" y="1043686"/>
                </a:lnTo>
                <a:lnTo>
                  <a:pt x="1194942" y="1038733"/>
                </a:lnTo>
                <a:lnTo>
                  <a:pt x="1193673" y="1037082"/>
                </a:lnTo>
                <a:lnTo>
                  <a:pt x="1190116" y="1033526"/>
                </a:lnTo>
                <a:lnTo>
                  <a:pt x="1188974" y="1032637"/>
                </a:lnTo>
                <a:lnTo>
                  <a:pt x="1187492" y="1031367"/>
                </a:lnTo>
                <a:lnTo>
                  <a:pt x="1185290" y="1029588"/>
                </a:lnTo>
                <a:lnTo>
                  <a:pt x="1177851" y="1022350"/>
                </a:lnTo>
                <a:lnTo>
                  <a:pt x="1177671" y="1022350"/>
                </a:lnTo>
                <a:lnTo>
                  <a:pt x="1176527" y="1021080"/>
                </a:lnTo>
                <a:lnTo>
                  <a:pt x="1153973" y="992759"/>
                </a:lnTo>
                <a:lnTo>
                  <a:pt x="1153160" y="991743"/>
                </a:lnTo>
                <a:lnTo>
                  <a:pt x="1145786" y="980059"/>
                </a:lnTo>
                <a:close/>
              </a:path>
              <a:path w="1270000" h="1146810">
                <a:moveTo>
                  <a:pt x="1198300" y="1043248"/>
                </a:moveTo>
                <a:lnTo>
                  <a:pt x="1198626" y="1043686"/>
                </a:lnTo>
                <a:lnTo>
                  <a:pt x="1198300" y="1043248"/>
                </a:lnTo>
                <a:close/>
              </a:path>
              <a:path w="1270000" h="1146810">
                <a:moveTo>
                  <a:pt x="1198248" y="1043178"/>
                </a:moveTo>
                <a:close/>
              </a:path>
              <a:path w="1270000" h="1146810">
                <a:moveTo>
                  <a:pt x="1187196" y="1031113"/>
                </a:moveTo>
                <a:lnTo>
                  <a:pt x="1187450" y="1031367"/>
                </a:lnTo>
                <a:lnTo>
                  <a:pt x="1187196" y="1031113"/>
                </a:lnTo>
                <a:close/>
              </a:path>
              <a:path w="1270000" h="1146810">
                <a:moveTo>
                  <a:pt x="1185396" y="1029588"/>
                </a:moveTo>
                <a:lnTo>
                  <a:pt x="1185926" y="1030097"/>
                </a:lnTo>
                <a:lnTo>
                  <a:pt x="1185396" y="1029588"/>
                </a:lnTo>
                <a:close/>
              </a:path>
              <a:path w="1270000" h="1146810">
                <a:moveTo>
                  <a:pt x="1176527" y="1021080"/>
                </a:moveTo>
                <a:lnTo>
                  <a:pt x="1177671" y="1022350"/>
                </a:lnTo>
                <a:lnTo>
                  <a:pt x="1177071" y="1021601"/>
                </a:lnTo>
                <a:lnTo>
                  <a:pt x="1176527" y="1021080"/>
                </a:lnTo>
                <a:close/>
              </a:path>
              <a:path w="1270000" h="1146810">
                <a:moveTo>
                  <a:pt x="1177071" y="1021601"/>
                </a:moveTo>
                <a:lnTo>
                  <a:pt x="1177671" y="1022350"/>
                </a:lnTo>
                <a:lnTo>
                  <a:pt x="1177851" y="1022350"/>
                </a:lnTo>
                <a:lnTo>
                  <a:pt x="1177071" y="1021601"/>
                </a:lnTo>
                <a:close/>
              </a:path>
              <a:path w="1270000" h="1146810">
                <a:moveTo>
                  <a:pt x="1176653" y="1021080"/>
                </a:moveTo>
                <a:lnTo>
                  <a:pt x="1177071" y="1021601"/>
                </a:lnTo>
                <a:lnTo>
                  <a:pt x="1176653" y="1021080"/>
                </a:lnTo>
                <a:close/>
              </a:path>
              <a:path w="1270000" h="1146810">
                <a:moveTo>
                  <a:pt x="1153160" y="991743"/>
                </a:moveTo>
                <a:lnTo>
                  <a:pt x="1153922" y="992759"/>
                </a:lnTo>
                <a:lnTo>
                  <a:pt x="1153715" y="992436"/>
                </a:lnTo>
                <a:lnTo>
                  <a:pt x="1153160" y="991743"/>
                </a:lnTo>
                <a:close/>
              </a:path>
              <a:path w="1270000" h="1146810">
                <a:moveTo>
                  <a:pt x="1153715" y="992436"/>
                </a:moveTo>
                <a:lnTo>
                  <a:pt x="1153922" y="992759"/>
                </a:lnTo>
                <a:lnTo>
                  <a:pt x="1153715" y="992436"/>
                </a:lnTo>
                <a:close/>
              </a:path>
              <a:path w="1270000" h="1146810">
                <a:moveTo>
                  <a:pt x="1153271" y="991743"/>
                </a:moveTo>
                <a:lnTo>
                  <a:pt x="1153715" y="992436"/>
                </a:lnTo>
                <a:lnTo>
                  <a:pt x="1153271" y="991743"/>
                </a:lnTo>
                <a:close/>
              </a:path>
              <a:path w="1270000" h="1146810">
                <a:moveTo>
                  <a:pt x="1117523" y="981042"/>
                </a:moveTo>
                <a:lnTo>
                  <a:pt x="1117757" y="981456"/>
                </a:lnTo>
                <a:lnTo>
                  <a:pt x="1117523" y="981042"/>
                </a:lnTo>
                <a:close/>
              </a:path>
              <a:path w="1270000" h="1146810">
                <a:moveTo>
                  <a:pt x="1116964" y="980059"/>
                </a:moveTo>
                <a:lnTo>
                  <a:pt x="1117523" y="981042"/>
                </a:lnTo>
                <a:lnTo>
                  <a:pt x="1117853" y="981456"/>
                </a:lnTo>
                <a:lnTo>
                  <a:pt x="1116964" y="980059"/>
                </a:lnTo>
                <a:close/>
              </a:path>
              <a:path w="1270000" h="1146810">
                <a:moveTo>
                  <a:pt x="1142592" y="974979"/>
                </a:moveTo>
                <a:lnTo>
                  <a:pt x="1112901" y="974979"/>
                </a:lnTo>
                <a:lnTo>
                  <a:pt x="1113409" y="975613"/>
                </a:lnTo>
                <a:lnTo>
                  <a:pt x="1115314" y="978281"/>
                </a:lnTo>
                <a:lnTo>
                  <a:pt x="1117523" y="981042"/>
                </a:lnTo>
                <a:lnTo>
                  <a:pt x="1116964" y="980059"/>
                </a:lnTo>
                <a:lnTo>
                  <a:pt x="1145786" y="980059"/>
                </a:lnTo>
                <a:lnTo>
                  <a:pt x="1143833" y="977011"/>
                </a:lnTo>
                <a:lnTo>
                  <a:pt x="1142592" y="974979"/>
                </a:lnTo>
                <a:close/>
              </a:path>
              <a:path w="1270000" h="1146810">
                <a:moveTo>
                  <a:pt x="1143508" y="976503"/>
                </a:moveTo>
                <a:lnTo>
                  <a:pt x="1143762" y="977011"/>
                </a:lnTo>
                <a:lnTo>
                  <a:pt x="1143508" y="976503"/>
                </a:lnTo>
                <a:close/>
              </a:path>
              <a:path w="1270000" h="1146810">
                <a:moveTo>
                  <a:pt x="1113195" y="975381"/>
                </a:moveTo>
                <a:lnTo>
                  <a:pt x="1113365" y="975613"/>
                </a:lnTo>
                <a:lnTo>
                  <a:pt x="1113195" y="975381"/>
                </a:lnTo>
                <a:close/>
              </a:path>
              <a:path w="1270000" h="1146810">
                <a:moveTo>
                  <a:pt x="1112901" y="974979"/>
                </a:moveTo>
                <a:lnTo>
                  <a:pt x="1113195" y="975381"/>
                </a:lnTo>
                <a:lnTo>
                  <a:pt x="1113409" y="975613"/>
                </a:lnTo>
                <a:lnTo>
                  <a:pt x="1112901" y="974979"/>
                </a:lnTo>
                <a:close/>
              </a:path>
              <a:path w="1270000" h="1146810">
                <a:moveTo>
                  <a:pt x="1122708" y="948817"/>
                </a:moveTo>
                <a:lnTo>
                  <a:pt x="1089914" y="948817"/>
                </a:lnTo>
                <a:lnTo>
                  <a:pt x="1090802" y="949833"/>
                </a:lnTo>
                <a:lnTo>
                  <a:pt x="1099298" y="959738"/>
                </a:lnTo>
                <a:lnTo>
                  <a:pt x="1110488" y="972312"/>
                </a:lnTo>
                <a:lnTo>
                  <a:pt x="1113195" y="975381"/>
                </a:lnTo>
                <a:lnTo>
                  <a:pt x="1112901" y="974979"/>
                </a:lnTo>
                <a:lnTo>
                  <a:pt x="1142592" y="974979"/>
                </a:lnTo>
                <a:lnTo>
                  <a:pt x="1138427" y="967740"/>
                </a:lnTo>
                <a:lnTo>
                  <a:pt x="1137412" y="966343"/>
                </a:lnTo>
                <a:lnTo>
                  <a:pt x="1132332" y="959738"/>
                </a:lnTo>
                <a:lnTo>
                  <a:pt x="1131824" y="959231"/>
                </a:lnTo>
                <a:lnTo>
                  <a:pt x="1129029" y="955929"/>
                </a:lnTo>
                <a:lnTo>
                  <a:pt x="1122708" y="948817"/>
                </a:lnTo>
                <a:close/>
              </a:path>
              <a:path w="1270000" h="1146810">
                <a:moveTo>
                  <a:pt x="1090723" y="949759"/>
                </a:moveTo>
                <a:close/>
              </a:path>
              <a:path w="1270000" h="1146810">
                <a:moveTo>
                  <a:pt x="1115326" y="940435"/>
                </a:moveTo>
                <a:lnTo>
                  <a:pt x="1080770" y="940435"/>
                </a:lnTo>
                <a:lnTo>
                  <a:pt x="1085723" y="945134"/>
                </a:lnTo>
                <a:lnTo>
                  <a:pt x="1090723" y="949759"/>
                </a:lnTo>
                <a:lnTo>
                  <a:pt x="1089914" y="948817"/>
                </a:lnTo>
                <a:lnTo>
                  <a:pt x="1122708" y="948817"/>
                </a:lnTo>
                <a:lnTo>
                  <a:pt x="1117870" y="943356"/>
                </a:lnTo>
                <a:lnTo>
                  <a:pt x="1115326" y="940435"/>
                </a:lnTo>
                <a:close/>
              </a:path>
              <a:path w="1270000" h="1146810">
                <a:moveTo>
                  <a:pt x="1117870" y="943356"/>
                </a:moveTo>
                <a:close/>
              </a:path>
              <a:path w="1270000" h="1146810">
                <a:moveTo>
                  <a:pt x="1111565" y="936117"/>
                </a:moveTo>
                <a:lnTo>
                  <a:pt x="1075689" y="936117"/>
                </a:lnTo>
                <a:lnTo>
                  <a:pt x="1081024" y="940688"/>
                </a:lnTo>
                <a:lnTo>
                  <a:pt x="1080770" y="940435"/>
                </a:lnTo>
                <a:lnTo>
                  <a:pt x="1115326" y="940435"/>
                </a:lnTo>
                <a:lnTo>
                  <a:pt x="1111565" y="936117"/>
                </a:lnTo>
                <a:close/>
              </a:path>
              <a:path w="1270000" h="1146810">
                <a:moveTo>
                  <a:pt x="1070072" y="899668"/>
                </a:moveTo>
                <a:lnTo>
                  <a:pt x="1030604" y="899668"/>
                </a:lnTo>
                <a:lnTo>
                  <a:pt x="1075944" y="936371"/>
                </a:lnTo>
                <a:lnTo>
                  <a:pt x="1075689" y="936117"/>
                </a:lnTo>
                <a:lnTo>
                  <a:pt x="1111565" y="936117"/>
                </a:lnTo>
                <a:lnTo>
                  <a:pt x="1107694" y="931672"/>
                </a:lnTo>
                <a:lnTo>
                  <a:pt x="1097534" y="922274"/>
                </a:lnTo>
                <a:lnTo>
                  <a:pt x="1097279" y="922020"/>
                </a:lnTo>
                <a:lnTo>
                  <a:pt x="1091819" y="917321"/>
                </a:lnTo>
                <a:lnTo>
                  <a:pt x="1091564" y="917067"/>
                </a:lnTo>
                <a:lnTo>
                  <a:pt x="1070072" y="899668"/>
                </a:lnTo>
                <a:close/>
              </a:path>
              <a:path w="1270000" h="1146810">
                <a:moveTo>
                  <a:pt x="1033128" y="870204"/>
                </a:moveTo>
                <a:lnTo>
                  <a:pt x="993013" y="870204"/>
                </a:lnTo>
                <a:lnTo>
                  <a:pt x="1030732" y="899795"/>
                </a:lnTo>
                <a:lnTo>
                  <a:pt x="1030604" y="899668"/>
                </a:lnTo>
                <a:lnTo>
                  <a:pt x="1070072" y="899668"/>
                </a:lnTo>
                <a:lnTo>
                  <a:pt x="1046226" y="880363"/>
                </a:lnTo>
                <a:lnTo>
                  <a:pt x="1045972" y="880237"/>
                </a:lnTo>
                <a:lnTo>
                  <a:pt x="1033128" y="870204"/>
                </a:lnTo>
                <a:close/>
              </a:path>
              <a:path w="1270000" h="1146810">
                <a:moveTo>
                  <a:pt x="944588" y="796798"/>
                </a:moveTo>
                <a:lnTo>
                  <a:pt x="908558" y="796798"/>
                </a:lnTo>
                <a:lnTo>
                  <a:pt x="909320" y="797433"/>
                </a:lnTo>
                <a:lnTo>
                  <a:pt x="943101" y="829437"/>
                </a:lnTo>
                <a:lnTo>
                  <a:pt x="954659" y="840359"/>
                </a:lnTo>
                <a:lnTo>
                  <a:pt x="955166" y="840740"/>
                </a:lnTo>
                <a:lnTo>
                  <a:pt x="966977" y="850773"/>
                </a:lnTo>
                <a:lnTo>
                  <a:pt x="967613" y="851281"/>
                </a:lnTo>
                <a:lnTo>
                  <a:pt x="993139" y="870331"/>
                </a:lnTo>
                <a:lnTo>
                  <a:pt x="1033128" y="870204"/>
                </a:lnTo>
                <a:lnTo>
                  <a:pt x="1008252" y="850773"/>
                </a:lnTo>
                <a:lnTo>
                  <a:pt x="1007999" y="850519"/>
                </a:lnTo>
                <a:lnTo>
                  <a:pt x="983152" y="831977"/>
                </a:lnTo>
                <a:lnTo>
                  <a:pt x="982979" y="831977"/>
                </a:lnTo>
                <a:lnTo>
                  <a:pt x="971617" y="822325"/>
                </a:lnTo>
                <a:lnTo>
                  <a:pt x="944588" y="796798"/>
                </a:lnTo>
                <a:close/>
              </a:path>
              <a:path w="1270000" h="1146810">
                <a:moveTo>
                  <a:pt x="982472" y="831469"/>
                </a:moveTo>
                <a:lnTo>
                  <a:pt x="982979" y="831977"/>
                </a:lnTo>
                <a:lnTo>
                  <a:pt x="983152" y="831977"/>
                </a:lnTo>
                <a:lnTo>
                  <a:pt x="982472" y="831469"/>
                </a:lnTo>
                <a:close/>
              </a:path>
              <a:path w="1270000" h="1146810">
                <a:moveTo>
                  <a:pt x="971169" y="821944"/>
                </a:moveTo>
                <a:lnTo>
                  <a:pt x="971550" y="822325"/>
                </a:lnTo>
                <a:lnTo>
                  <a:pt x="971169" y="821944"/>
                </a:lnTo>
                <a:close/>
              </a:path>
              <a:path w="1270000" h="1146810">
                <a:moveTo>
                  <a:pt x="908711" y="796942"/>
                </a:moveTo>
                <a:lnTo>
                  <a:pt x="909230" y="797433"/>
                </a:lnTo>
                <a:lnTo>
                  <a:pt x="908711" y="796942"/>
                </a:lnTo>
                <a:close/>
              </a:path>
              <a:path w="1270000" h="1146810">
                <a:moveTo>
                  <a:pt x="908558" y="796798"/>
                </a:moveTo>
                <a:lnTo>
                  <a:pt x="908711" y="796942"/>
                </a:lnTo>
                <a:lnTo>
                  <a:pt x="909320" y="797433"/>
                </a:lnTo>
                <a:lnTo>
                  <a:pt x="908558" y="796798"/>
                </a:lnTo>
                <a:close/>
              </a:path>
              <a:path w="1270000" h="1146810">
                <a:moveTo>
                  <a:pt x="933073" y="785876"/>
                </a:moveTo>
                <a:lnTo>
                  <a:pt x="894969" y="785876"/>
                </a:lnTo>
                <a:lnTo>
                  <a:pt x="908711" y="796942"/>
                </a:lnTo>
                <a:lnTo>
                  <a:pt x="908558" y="796798"/>
                </a:lnTo>
                <a:lnTo>
                  <a:pt x="944588" y="796798"/>
                </a:lnTo>
                <a:lnTo>
                  <a:pt x="933073" y="785876"/>
                </a:lnTo>
                <a:close/>
              </a:path>
              <a:path w="1270000" h="1146810">
                <a:moveTo>
                  <a:pt x="452141" y="377190"/>
                </a:moveTo>
                <a:lnTo>
                  <a:pt x="415163" y="377190"/>
                </a:lnTo>
                <a:lnTo>
                  <a:pt x="722249" y="655066"/>
                </a:lnTo>
                <a:lnTo>
                  <a:pt x="723138" y="655828"/>
                </a:lnTo>
                <a:lnTo>
                  <a:pt x="880110" y="774954"/>
                </a:lnTo>
                <a:lnTo>
                  <a:pt x="895350" y="786257"/>
                </a:lnTo>
                <a:lnTo>
                  <a:pt x="894969" y="785876"/>
                </a:lnTo>
                <a:lnTo>
                  <a:pt x="933073" y="785876"/>
                </a:lnTo>
                <a:lnTo>
                  <a:pt x="925576" y="778763"/>
                </a:lnTo>
                <a:lnTo>
                  <a:pt x="924813" y="778129"/>
                </a:lnTo>
                <a:lnTo>
                  <a:pt x="910336" y="766572"/>
                </a:lnTo>
                <a:lnTo>
                  <a:pt x="909954" y="766318"/>
                </a:lnTo>
                <a:lnTo>
                  <a:pt x="895013" y="755269"/>
                </a:lnTo>
                <a:lnTo>
                  <a:pt x="739126" y="636778"/>
                </a:lnTo>
                <a:lnTo>
                  <a:pt x="738886" y="636778"/>
                </a:lnTo>
                <a:lnTo>
                  <a:pt x="452141" y="377190"/>
                </a:lnTo>
                <a:close/>
              </a:path>
              <a:path w="1270000" h="1146810">
                <a:moveTo>
                  <a:pt x="894841" y="755142"/>
                </a:moveTo>
                <a:lnTo>
                  <a:pt x="894969" y="755269"/>
                </a:lnTo>
                <a:lnTo>
                  <a:pt x="894841" y="755142"/>
                </a:lnTo>
                <a:close/>
              </a:path>
              <a:path w="1270000" h="1146810">
                <a:moveTo>
                  <a:pt x="738124" y="636016"/>
                </a:moveTo>
                <a:lnTo>
                  <a:pt x="738886" y="636778"/>
                </a:lnTo>
                <a:lnTo>
                  <a:pt x="739126" y="636778"/>
                </a:lnTo>
                <a:lnTo>
                  <a:pt x="738124" y="636016"/>
                </a:lnTo>
                <a:close/>
              </a:path>
              <a:path w="1270000" h="1146810">
                <a:moveTo>
                  <a:pt x="348869" y="320548"/>
                </a:moveTo>
                <a:lnTo>
                  <a:pt x="415416" y="377444"/>
                </a:lnTo>
                <a:lnTo>
                  <a:pt x="415163" y="377190"/>
                </a:lnTo>
                <a:lnTo>
                  <a:pt x="452141" y="377190"/>
                </a:lnTo>
                <a:lnTo>
                  <a:pt x="431800" y="358775"/>
                </a:lnTo>
                <a:lnTo>
                  <a:pt x="431546" y="358648"/>
                </a:lnTo>
                <a:lnTo>
                  <a:pt x="387564" y="321056"/>
                </a:lnTo>
                <a:lnTo>
                  <a:pt x="349630" y="321056"/>
                </a:lnTo>
                <a:lnTo>
                  <a:pt x="348869" y="320548"/>
                </a:lnTo>
                <a:close/>
              </a:path>
              <a:path w="1270000" h="1146810">
                <a:moveTo>
                  <a:pt x="33322" y="28448"/>
                </a:moveTo>
                <a:lnTo>
                  <a:pt x="3555" y="28448"/>
                </a:lnTo>
                <a:lnTo>
                  <a:pt x="4190" y="30099"/>
                </a:lnTo>
                <a:lnTo>
                  <a:pt x="114553" y="139192"/>
                </a:lnTo>
                <a:lnTo>
                  <a:pt x="212471" y="216788"/>
                </a:lnTo>
                <a:lnTo>
                  <a:pt x="269366" y="261112"/>
                </a:lnTo>
                <a:lnTo>
                  <a:pt x="269494" y="261238"/>
                </a:lnTo>
                <a:lnTo>
                  <a:pt x="317373" y="297561"/>
                </a:lnTo>
                <a:lnTo>
                  <a:pt x="317626" y="297688"/>
                </a:lnTo>
                <a:lnTo>
                  <a:pt x="349630" y="321056"/>
                </a:lnTo>
                <a:lnTo>
                  <a:pt x="387564" y="321056"/>
                </a:lnTo>
                <a:lnTo>
                  <a:pt x="364236" y="301117"/>
                </a:lnTo>
                <a:lnTo>
                  <a:pt x="332104" y="277749"/>
                </a:lnTo>
                <a:lnTo>
                  <a:pt x="284479" y="241554"/>
                </a:lnTo>
                <a:lnTo>
                  <a:pt x="284607" y="241554"/>
                </a:lnTo>
                <a:lnTo>
                  <a:pt x="227711" y="197358"/>
                </a:lnTo>
                <a:lnTo>
                  <a:pt x="130555" y="120396"/>
                </a:lnTo>
                <a:lnTo>
                  <a:pt x="130767" y="120396"/>
                </a:lnTo>
                <a:lnTo>
                  <a:pt x="42830" y="39243"/>
                </a:lnTo>
                <a:lnTo>
                  <a:pt x="42672" y="39243"/>
                </a:lnTo>
                <a:lnTo>
                  <a:pt x="40351" y="36830"/>
                </a:lnTo>
                <a:lnTo>
                  <a:pt x="39497" y="35941"/>
                </a:lnTo>
                <a:lnTo>
                  <a:pt x="33322" y="28448"/>
                </a:lnTo>
                <a:close/>
              </a:path>
              <a:path w="1270000" h="1146810">
                <a:moveTo>
                  <a:pt x="332191" y="277749"/>
                </a:moveTo>
                <a:lnTo>
                  <a:pt x="332359" y="277875"/>
                </a:lnTo>
                <a:lnTo>
                  <a:pt x="332191" y="277749"/>
                </a:lnTo>
                <a:close/>
              </a:path>
              <a:path w="1270000" h="1146810">
                <a:moveTo>
                  <a:pt x="130767" y="120396"/>
                </a:moveTo>
                <a:lnTo>
                  <a:pt x="130555" y="120396"/>
                </a:lnTo>
                <a:lnTo>
                  <a:pt x="131317" y="120904"/>
                </a:lnTo>
                <a:lnTo>
                  <a:pt x="130767" y="120396"/>
                </a:lnTo>
                <a:close/>
              </a:path>
              <a:path w="1270000" h="1146810">
                <a:moveTo>
                  <a:pt x="42417" y="38862"/>
                </a:moveTo>
                <a:lnTo>
                  <a:pt x="42672" y="39243"/>
                </a:lnTo>
                <a:lnTo>
                  <a:pt x="42830" y="39243"/>
                </a:lnTo>
                <a:lnTo>
                  <a:pt x="42417" y="38862"/>
                </a:lnTo>
                <a:close/>
              </a:path>
              <a:path w="1270000" h="1146810">
                <a:moveTo>
                  <a:pt x="39497" y="35941"/>
                </a:moveTo>
                <a:lnTo>
                  <a:pt x="40259" y="36830"/>
                </a:lnTo>
                <a:lnTo>
                  <a:pt x="39685" y="36137"/>
                </a:lnTo>
                <a:lnTo>
                  <a:pt x="39497" y="35941"/>
                </a:lnTo>
                <a:close/>
              </a:path>
              <a:path w="1270000" h="1146810">
                <a:moveTo>
                  <a:pt x="39685" y="36137"/>
                </a:moveTo>
                <a:lnTo>
                  <a:pt x="40259" y="36830"/>
                </a:lnTo>
                <a:lnTo>
                  <a:pt x="39685" y="36137"/>
                </a:lnTo>
                <a:close/>
              </a:path>
              <a:path w="1270000" h="1146810">
                <a:moveTo>
                  <a:pt x="39523" y="35941"/>
                </a:moveTo>
                <a:lnTo>
                  <a:pt x="39685" y="36137"/>
                </a:lnTo>
                <a:lnTo>
                  <a:pt x="39523" y="35941"/>
                </a:lnTo>
                <a:close/>
              </a:path>
              <a:path w="1270000" h="1146810">
                <a:moveTo>
                  <a:pt x="4011" y="29770"/>
                </a:moveTo>
                <a:lnTo>
                  <a:pt x="4148" y="30099"/>
                </a:lnTo>
                <a:lnTo>
                  <a:pt x="4011" y="29770"/>
                </a:lnTo>
                <a:close/>
              </a:path>
              <a:path w="1270000" h="1146810">
                <a:moveTo>
                  <a:pt x="3555" y="28448"/>
                </a:moveTo>
                <a:lnTo>
                  <a:pt x="4011" y="29770"/>
                </a:lnTo>
                <a:lnTo>
                  <a:pt x="4190" y="30099"/>
                </a:lnTo>
                <a:lnTo>
                  <a:pt x="3555" y="28448"/>
                </a:lnTo>
                <a:close/>
              </a:path>
              <a:path w="1270000" h="1146810">
                <a:moveTo>
                  <a:pt x="26898" y="20700"/>
                </a:moveTo>
                <a:lnTo>
                  <a:pt x="1142" y="20700"/>
                </a:lnTo>
                <a:lnTo>
                  <a:pt x="1397" y="21590"/>
                </a:lnTo>
                <a:lnTo>
                  <a:pt x="1397" y="22098"/>
                </a:lnTo>
                <a:lnTo>
                  <a:pt x="4011" y="29770"/>
                </a:lnTo>
                <a:lnTo>
                  <a:pt x="3555" y="28448"/>
                </a:lnTo>
                <a:lnTo>
                  <a:pt x="33322" y="28448"/>
                </a:lnTo>
                <a:lnTo>
                  <a:pt x="28066" y="22098"/>
                </a:lnTo>
                <a:lnTo>
                  <a:pt x="27859" y="21717"/>
                </a:lnTo>
                <a:lnTo>
                  <a:pt x="27304" y="21717"/>
                </a:lnTo>
                <a:lnTo>
                  <a:pt x="26898" y="20700"/>
                </a:lnTo>
                <a:close/>
              </a:path>
              <a:path w="1270000" h="1146810">
                <a:moveTo>
                  <a:pt x="28153" y="22098"/>
                </a:moveTo>
                <a:lnTo>
                  <a:pt x="28448" y="22479"/>
                </a:lnTo>
                <a:lnTo>
                  <a:pt x="28153" y="22098"/>
                </a:lnTo>
                <a:close/>
              </a:path>
              <a:path w="1270000" h="1146810">
                <a:moveTo>
                  <a:pt x="26942" y="20773"/>
                </a:moveTo>
                <a:lnTo>
                  <a:pt x="27304" y="21717"/>
                </a:lnTo>
                <a:lnTo>
                  <a:pt x="27159" y="21136"/>
                </a:lnTo>
                <a:lnTo>
                  <a:pt x="26942" y="20773"/>
                </a:lnTo>
                <a:close/>
              </a:path>
              <a:path w="1270000" h="1146810">
                <a:moveTo>
                  <a:pt x="27016" y="20626"/>
                </a:moveTo>
                <a:lnTo>
                  <a:pt x="27114" y="20954"/>
                </a:lnTo>
                <a:lnTo>
                  <a:pt x="27432" y="21590"/>
                </a:lnTo>
                <a:lnTo>
                  <a:pt x="27273" y="21590"/>
                </a:lnTo>
                <a:lnTo>
                  <a:pt x="27859" y="21717"/>
                </a:lnTo>
                <a:lnTo>
                  <a:pt x="27432" y="21590"/>
                </a:lnTo>
                <a:lnTo>
                  <a:pt x="27159" y="21136"/>
                </a:lnTo>
                <a:lnTo>
                  <a:pt x="27410" y="21136"/>
                </a:lnTo>
                <a:lnTo>
                  <a:pt x="27016" y="20626"/>
                </a:lnTo>
                <a:close/>
              </a:path>
              <a:path w="1270000" h="1146810">
                <a:moveTo>
                  <a:pt x="1217" y="21111"/>
                </a:moveTo>
                <a:lnTo>
                  <a:pt x="1304" y="21590"/>
                </a:lnTo>
                <a:lnTo>
                  <a:pt x="1217" y="21111"/>
                </a:lnTo>
                <a:close/>
              </a:path>
              <a:path w="1270000" h="1146810">
                <a:moveTo>
                  <a:pt x="1142" y="20700"/>
                </a:moveTo>
                <a:lnTo>
                  <a:pt x="1226" y="21136"/>
                </a:lnTo>
                <a:lnTo>
                  <a:pt x="1397" y="21590"/>
                </a:lnTo>
                <a:lnTo>
                  <a:pt x="1142" y="20700"/>
                </a:lnTo>
                <a:close/>
              </a:path>
              <a:path w="1270000" h="1146810">
                <a:moveTo>
                  <a:pt x="27114" y="20954"/>
                </a:moveTo>
                <a:lnTo>
                  <a:pt x="27159" y="21136"/>
                </a:lnTo>
                <a:lnTo>
                  <a:pt x="27432" y="21590"/>
                </a:lnTo>
                <a:lnTo>
                  <a:pt x="27114" y="20954"/>
                </a:lnTo>
                <a:close/>
              </a:path>
              <a:path w="1270000" h="1146810">
                <a:moveTo>
                  <a:pt x="26755" y="20289"/>
                </a:moveTo>
                <a:lnTo>
                  <a:pt x="26942" y="20773"/>
                </a:lnTo>
                <a:lnTo>
                  <a:pt x="27159" y="21136"/>
                </a:lnTo>
                <a:lnTo>
                  <a:pt x="27114" y="20954"/>
                </a:lnTo>
                <a:lnTo>
                  <a:pt x="26828" y="20383"/>
                </a:lnTo>
                <a:close/>
              </a:path>
              <a:path w="1270000" h="1146810">
                <a:moveTo>
                  <a:pt x="431" y="16947"/>
                </a:moveTo>
                <a:lnTo>
                  <a:pt x="970" y="20289"/>
                </a:lnTo>
                <a:lnTo>
                  <a:pt x="1090" y="20773"/>
                </a:lnTo>
                <a:lnTo>
                  <a:pt x="1217" y="21111"/>
                </a:lnTo>
                <a:lnTo>
                  <a:pt x="1142" y="20700"/>
                </a:lnTo>
                <a:lnTo>
                  <a:pt x="26898" y="20700"/>
                </a:lnTo>
                <a:lnTo>
                  <a:pt x="26288" y="19685"/>
                </a:lnTo>
                <a:lnTo>
                  <a:pt x="26582" y="19685"/>
                </a:lnTo>
                <a:lnTo>
                  <a:pt x="26347" y="19177"/>
                </a:lnTo>
                <a:lnTo>
                  <a:pt x="26162" y="19050"/>
                </a:lnTo>
                <a:lnTo>
                  <a:pt x="25898" y="18161"/>
                </a:lnTo>
                <a:lnTo>
                  <a:pt x="762" y="18161"/>
                </a:lnTo>
                <a:lnTo>
                  <a:pt x="431" y="16947"/>
                </a:lnTo>
                <a:close/>
              </a:path>
              <a:path w="1270000" h="1146810">
                <a:moveTo>
                  <a:pt x="26828" y="20383"/>
                </a:moveTo>
                <a:lnTo>
                  <a:pt x="27114" y="20954"/>
                </a:lnTo>
                <a:lnTo>
                  <a:pt x="27016" y="20626"/>
                </a:lnTo>
                <a:lnTo>
                  <a:pt x="26828" y="20383"/>
                </a:lnTo>
                <a:close/>
              </a:path>
              <a:path w="1270000" h="1146810">
                <a:moveTo>
                  <a:pt x="26288" y="19685"/>
                </a:moveTo>
                <a:lnTo>
                  <a:pt x="26942" y="20773"/>
                </a:lnTo>
                <a:lnTo>
                  <a:pt x="26755" y="20289"/>
                </a:lnTo>
                <a:lnTo>
                  <a:pt x="26288" y="19685"/>
                </a:lnTo>
                <a:close/>
              </a:path>
              <a:path w="1270000" h="1146810">
                <a:moveTo>
                  <a:pt x="26757" y="20066"/>
                </a:moveTo>
                <a:lnTo>
                  <a:pt x="26828" y="20383"/>
                </a:lnTo>
                <a:lnTo>
                  <a:pt x="27016" y="20626"/>
                </a:lnTo>
                <a:lnTo>
                  <a:pt x="26757" y="20066"/>
                </a:lnTo>
                <a:close/>
              </a:path>
              <a:path w="1270000" h="1146810">
                <a:moveTo>
                  <a:pt x="26670" y="20066"/>
                </a:moveTo>
                <a:lnTo>
                  <a:pt x="26755" y="20289"/>
                </a:lnTo>
                <a:lnTo>
                  <a:pt x="26670" y="20066"/>
                </a:lnTo>
                <a:close/>
              </a:path>
              <a:path w="1270000" h="1146810">
                <a:moveTo>
                  <a:pt x="26582" y="19685"/>
                </a:moveTo>
                <a:lnTo>
                  <a:pt x="26288" y="19685"/>
                </a:lnTo>
                <a:lnTo>
                  <a:pt x="26755" y="20289"/>
                </a:lnTo>
                <a:lnTo>
                  <a:pt x="26757" y="20066"/>
                </a:lnTo>
                <a:lnTo>
                  <a:pt x="26582" y="19685"/>
                </a:lnTo>
                <a:close/>
              </a:path>
              <a:path w="1270000" h="1146810">
                <a:moveTo>
                  <a:pt x="25921" y="18167"/>
                </a:moveTo>
                <a:lnTo>
                  <a:pt x="26288" y="19177"/>
                </a:lnTo>
                <a:lnTo>
                  <a:pt x="25921" y="18167"/>
                </a:lnTo>
                <a:close/>
              </a:path>
              <a:path w="1270000" h="1146810">
                <a:moveTo>
                  <a:pt x="25971" y="18351"/>
                </a:moveTo>
                <a:lnTo>
                  <a:pt x="26162" y="19050"/>
                </a:lnTo>
                <a:lnTo>
                  <a:pt x="25971" y="18351"/>
                </a:lnTo>
                <a:close/>
              </a:path>
              <a:path w="1270000" h="1146810">
                <a:moveTo>
                  <a:pt x="25918" y="18161"/>
                </a:moveTo>
                <a:close/>
              </a:path>
              <a:path w="1270000" h="1146810">
                <a:moveTo>
                  <a:pt x="25908" y="18161"/>
                </a:moveTo>
                <a:close/>
              </a:path>
              <a:path w="1270000" h="1146810">
                <a:moveTo>
                  <a:pt x="25759" y="17525"/>
                </a:moveTo>
                <a:lnTo>
                  <a:pt x="25921" y="18167"/>
                </a:lnTo>
                <a:lnTo>
                  <a:pt x="25759" y="17525"/>
                </a:lnTo>
                <a:close/>
              </a:path>
              <a:path w="1270000" h="1146810">
                <a:moveTo>
                  <a:pt x="380" y="15240"/>
                </a:moveTo>
                <a:lnTo>
                  <a:pt x="431" y="16947"/>
                </a:lnTo>
                <a:lnTo>
                  <a:pt x="762" y="18161"/>
                </a:lnTo>
                <a:lnTo>
                  <a:pt x="380" y="15240"/>
                </a:lnTo>
                <a:close/>
              </a:path>
              <a:path w="1270000" h="1146810">
                <a:moveTo>
                  <a:pt x="24920" y="15240"/>
                </a:moveTo>
                <a:lnTo>
                  <a:pt x="380" y="15240"/>
                </a:lnTo>
                <a:lnTo>
                  <a:pt x="762" y="18161"/>
                </a:lnTo>
                <a:lnTo>
                  <a:pt x="25898" y="18161"/>
                </a:lnTo>
                <a:lnTo>
                  <a:pt x="25702" y="17653"/>
                </a:lnTo>
                <a:lnTo>
                  <a:pt x="25759" y="17525"/>
                </a:lnTo>
                <a:lnTo>
                  <a:pt x="25611" y="16637"/>
                </a:lnTo>
                <a:lnTo>
                  <a:pt x="25146" y="16637"/>
                </a:lnTo>
                <a:lnTo>
                  <a:pt x="24920" y="15240"/>
                </a:lnTo>
                <a:close/>
              </a:path>
              <a:path w="1270000" h="1146810">
                <a:moveTo>
                  <a:pt x="25653" y="17525"/>
                </a:moveTo>
                <a:lnTo>
                  <a:pt x="25898" y="18161"/>
                </a:lnTo>
                <a:lnTo>
                  <a:pt x="25653" y="17525"/>
                </a:lnTo>
                <a:close/>
              </a:path>
              <a:path w="1270000" h="1146810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80" y="14362"/>
                </a:lnTo>
                <a:lnTo>
                  <a:pt x="365" y="16637"/>
                </a:lnTo>
                <a:lnTo>
                  <a:pt x="431" y="16947"/>
                </a:lnTo>
                <a:lnTo>
                  <a:pt x="380" y="15240"/>
                </a:lnTo>
                <a:lnTo>
                  <a:pt x="24920" y="15240"/>
                </a:lnTo>
                <a:lnTo>
                  <a:pt x="24607" y="13298"/>
                </a:lnTo>
                <a:lnTo>
                  <a:pt x="24632" y="12700"/>
                </a:lnTo>
                <a:lnTo>
                  <a:pt x="24384" y="10795"/>
                </a:lnTo>
                <a:lnTo>
                  <a:pt x="24764" y="10795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1270000" h="1146810">
                <a:moveTo>
                  <a:pt x="24849" y="13716"/>
                </a:moveTo>
                <a:lnTo>
                  <a:pt x="24674" y="13716"/>
                </a:lnTo>
                <a:lnTo>
                  <a:pt x="25146" y="16637"/>
                </a:lnTo>
                <a:lnTo>
                  <a:pt x="25036" y="14362"/>
                </a:lnTo>
                <a:lnTo>
                  <a:pt x="24849" y="13716"/>
                </a:lnTo>
                <a:close/>
              </a:path>
              <a:path w="1270000" h="1146810">
                <a:moveTo>
                  <a:pt x="25036" y="14362"/>
                </a:moveTo>
                <a:lnTo>
                  <a:pt x="25146" y="16637"/>
                </a:lnTo>
                <a:lnTo>
                  <a:pt x="25611" y="16637"/>
                </a:lnTo>
                <a:lnTo>
                  <a:pt x="25526" y="16129"/>
                </a:lnTo>
                <a:lnTo>
                  <a:pt x="25036" y="14362"/>
                </a:lnTo>
                <a:close/>
              </a:path>
              <a:path w="1270000" h="1146810">
                <a:moveTo>
                  <a:pt x="24764" y="12192"/>
                </a:moveTo>
                <a:lnTo>
                  <a:pt x="24891" y="13843"/>
                </a:lnTo>
                <a:lnTo>
                  <a:pt x="25036" y="14362"/>
                </a:lnTo>
                <a:lnTo>
                  <a:pt x="24764" y="12192"/>
                </a:lnTo>
                <a:close/>
              </a:path>
              <a:path w="1270000" h="1146810">
                <a:moveTo>
                  <a:pt x="24511" y="12700"/>
                </a:moveTo>
                <a:lnTo>
                  <a:pt x="24674" y="13716"/>
                </a:lnTo>
                <a:lnTo>
                  <a:pt x="24710" y="13298"/>
                </a:lnTo>
                <a:lnTo>
                  <a:pt x="24511" y="12700"/>
                </a:lnTo>
                <a:close/>
              </a:path>
              <a:path w="1270000" h="1146810">
                <a:moveTo>
                  <a:pt x="24764" y="13462"/>
                </a:moveTo>
                <a:lnTo>
                  <a:pt x="24764" y="13716"/>
                </a:lnTo>
                <a:lnTo>
                  <a:pt x="24764" y="13462"/>
                </a:lnTo>
                <a:close/>
              </a:path>
              <a:path w="1270000" h="1146810">
                <a:moveTo>
                  <a:pt x="24384" y="10795"/>
                </a:moveTo>
                <a:lnTo>
                  <a:pt x="24710" y="13298"/>
                </a:lnTo>
                <a:lnTo>
                  <a:pt x="24764" y="13462"/>
                </a:lnTo>
                <a:lnTo>
                  <a:pt x="24764" y="12192"/>
                </a:lnTo>
                <a:lnTo>
                  <a:pt x="24384" y="10795"/>
                </a:lnTo>
                <a:close/>
              </a:path>
              <a:path w="1270000" h="1146810">
                <a:moveTo>
                  <a:pt x="24632" y="12700"/>
                </a:moveTo>
                <a:lnTo>
                  <a:pt x="24710" y="13298"/>
                </a:lnTo>
                <a:lnTo>
                  <a:pt x="24632" y="12700"/>
                </a:lnTo>
                <a:close/>
              </a:path>
              <a:path w="1270000" h="1146810">
                <a:moveTo>
                  <a:pt x="24764" y="10795"/>
                </a:moveTo>
                <a:lnTo>
                  <a:pt x="24384" y="10795"/>
                </a:lnTo>
                <a:lnTo>
                  <a:pt x="24764" y="12192"/>
                </a:lnTo>
                <a:lnTo>
                  <a:pt x="24764" y="10795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00501" y="3553205"/>
            <a:ext cx="1725295" cy="78740"/>
          </a:xfrm>
          <a:custGeom>
            <a:avLst/>
            <a:gdLst/>
            <a:ahLst/>
            <a:cxnLst/>
            <a:rect l="l" t="t" r="r" b="b"/>
            <a:pathLst>
              <a:path w="1725295" h="78739">
                <a:moveTo>
                  <a:pt x="530225" y="0"/>
                </a:moveTo>
                <a:lnTo>
                  <a:pt x="5587" y="0"/>
                </a:lnTo>
                <a:lnTo>
                  <a:pt x="0" y="5588"/>
                </a:lnTo>
                <a:lnTo>
                  <a:pt x="0" y="19177"/>
                </a:lnTo>
                <a:lnTo>
                  <a:pt x="5587" y="24765"/>
                </a:lnTo>
                <a:lnTo>
                  <a:pt x="528447" y="24765"/>
                </a:lnTo>
                <a:lnTo>
                  <a:pt x="634238" y="32639"/>
                </a:lnTo>
                <a:lnTo>
                  <a:pt x="633857" y="32639"/>
                </a:lnTo>
                <a:lnTo>
                  <a:pt x="737108" y="44069"/>
                </a:lnTo>
                <a:lnTo>
                  <a:pt x="967359" y="67945"/>
                </a:lnTo>
                <a:lnTo>
                  <a:pt x="967739" y="67945"/>
                </a:lnTo>
                <a:lnTo>
                  <a:pt x="1069213" y="75184"/>
                </a:lnTo>
                <a:lnTo>
                  <a:pt x="1069848" y="75184"/>
                </a:lnTo>
                <a:lnTo>
                  <a:pt x="1235456" y="78740"/>
                </a:lnTo>
                <a:lnTo>
                  <a:pt x="1716913" y="78232"/>
                </a:lnTo>
                <a:lnTo>
                  <a:pt x="1720850" y="75946"/>
                </a:lnTo>
                <a:lnTo>
                  <a:pt x="1722882" y="72263"/>
                </a:lnTo>
                <a:lnTo>
                  <a:pt x="1723771" y="70866"/>
                </a:lnTo>
                <a:lnTo>
                  <a:pt x="1725295" y="68072"/>
                </a:lnTo>
                <a:lnTo>
                  <a:pt x="1725295" y="64643"/>
                </a:lnTo>
                <a:lnTo>
                  <a:pt x="1723771" y="61849"/>
                </a:lnTo>
                <a:lnTo>
                  <a:pt x="1722882" y="60452"/>
                </a:lnTo>
                <a:lnTo>
                  <a:pt x="1720850" y="56896"/>
                </a:lnTo>
                <a:lnTo>
                  <a:pt x="1716913" y="54610"/>
                </a:lnTo>
                <a:lnTo>
                  <a:pt x="1235964" y="53975"/>
                </a:lnTo>
                <a:lnTo>
                  <a:pt x="1070356" y="50419"/>
                </a:lnTo>
                <a:lnTo>
                  <a:pt x="1070990" y="50419"/>
                </a:lnTo>
                <a:lnTo>
                  <a:pt x="971173" y="43307"/>
                </a:lnTo>
                <a:lnTo>
                  <a:pt x="969772" y="43307"/>
                </a:lnTo>
                <a:lnTo>
                  <a:pt x="739775" y="19558"/>
                </a:lnTo>
                <a:lnTo>
                  <a:pt x="636524" y="8001"/>
                </a:lnTo>
                <a:lnTo>
                  <a:pt x="636143" y="8001"/>
                </a:lnTo>
                <a:lnTo>
                  <a:pt x="530225" y="0"/>
                </a:lnTo>
                <a:close/>
              </a:path>
              <a:path w="1725295" h="78739">
                <a:moveTo>
                  <a:pt x="969390" y="43180"/>
                </a:moveTo>
                <a:lnTo>
                  <a:pt x="969772" y="43307"/>
                </a:lnTo>
                <a:lnTo>
                  <a:pt x="971173" y="43307"/>
                </a:lnTo>
                <a:lnTo>
                  <a:pt x="969390" y="4318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88157" y="3757295"/>
            <a:ext cx="490220" cy="1419225"/>
          </a:xfrm>
          <a:custGeom>
            <a:avLst/>
            <a:gdLst/>
            <a:ahLst/>
            <a:cxnLst/>
            <a:rect l="l" t="t" r="r" b="b"/>
            <a:pathLst>
              <a:path w="490220" h="1419225">
                <a:moveTo>
                  <a:pt x="487033" y="1371218"/>
                </a:moveTo>
                <a:lnTo>
                  <a:pt x="462280" y="1371218"/>
                </a:lnTo>
                <a:lnTo>
                  <a:pt x="462280" y="1372615"/>
                </a:lnTo>
                <a:lnTo>
                  <a:pt x="461899" y="1376171"/>
                </a:lnTo>
                <a:lnTo>
                  <a:pt x="461899" y="1377949"/>
                </a:lnTo>
                <a:lnTo>
                  <a:pt x="462661" y="1388490"/>
                </a:lnTo>
                <a:lnTo>
                  <a:pt x="462788" y="1389506"/>
                </a:lnTo>
                <a:lnTo>
                  <a:pt x="464566" y="1400682"/>
                </a:lnTo>
                <a:lnTo>
                  <a:pt x="464819" y="1401444"/>
                </a:lnTo>
                <a:lnTo>
                  <a:pt x="466344" y="1408556"/>
                </a:lnTo>
                <a:lnTo>
                  <a:pt x="467232" y="1412112"/>
                </a:lnTo>
                <a:lnTo>
                  <a:pt x="469645" y="1415160"/>
                </a:lnTo>
                <a:lnTo>
                  <a:pt x="473075" y="1416684"/>
                </a:lnTo>
                <a:lnTo>
                  <a:pt x="474599" y="1417319"/>
                </a:lnTo>
                <a:lnTo>
                  <a:pt x="477519" y="1418716"/>
                </a:lnTo>
                <a:lnTo>
                  <a:pt x="481076" y="1418335"/>
                </a:lnTo>
                <a:lnTo>
                  <a:pt x="483616" y="1416303"/>
                </a:lnTo>
                <a:lnTo>
                  <a:pt x="485013" y="1415414"/>
                </a:lnTo>
                <a:lnTo>
                  <a:pt x="488188" y="1413002"/>
                </a:lnTo>
                <a:lnTo>
                  <a:pt x="489966" y="1409064"/>
                </a:lnTo>
                <a:lnTo>
                  <a:pt x="489712" y="1405000"/>
                </a:lnTo>
                <a:lnTo>
                  <a:pt x="489204" y="1397761"/>
                </a:lnTo>
                <a:lnTo>
                  <a:pt x="489077" y="1396745"/>
                </a:lnTo>
                <a:lnTo>
                  <a:pt x="487480" y="1386712"/>
                </a:lnTo>
                <a:lnTo>
                  <a:pt x="486784" y="1377949"/>
                </a:lnTo>
                <a:lnTo>
                  <a:pt x="487044" y="1372996"/>
                </a:lnTo>
                <a:lnTo>
                  <a:pt x="487033" y="1371218"/>
                </a:lnTo>
                <a:close/>
              </a:path>
              <a:path w="490220" h="1419225">
                <a:moveTo>
                  <a:pt x="487379" y="1386074"/>
                </a:moveTo>
                <a:lnTo>
                  <a:pt x="487426" y="1386712"/>
                </a:lnTo>
                <a:lnTo>
                  <a:pt x="487379" y="1386074"/>
                </a:lnTo>
                <a:close/>
              </a:path>
              <a:path w="490220" h="1419225">
                <a:moveTo>
                  <a:pt x="487342" y="1385569"/>
                </a:moveTo>
                <a:lnTo>
                  <a:pt x="487379" y="1386074"/>
                </a:lnTo>
                <a:lnTo>
                  <a:pt x="487342" y="1385569"/>
                </a:lnTo>
                <a:close/>
              </a:path>
              <a:path w="490220" h="1419225">
                <a:moveTo>
                  <a:pt x="486725" y="1377145"/>
                </a:moveTo>
                <a:lnTo>
                  <a:pt x="486664" y="1377949"/>
                </a:lnTo>
                <a:lnTo>
                  <a:pt x="486725" y="1377145"/>
                </a:lnTo>
                <a:close/>
              </a:path>
              <a:path w="490220" h="1419225">
                <a:moveTo>
                  <a:pt x="486791" y="1376298"/>
                </a:moveTo>
                <a:lnTo>
                  <a:pt x="486725" y="1377145"/>
                </a:lnTo>
                <a:lnTo>
                  <a:pt x="486791" y="1376298"/>
                </a:lnTo>
                <a:close/>
              </a:path>
              <a:path w="490220" h="1419225">
                <a:moveTo>
                  <a:pt x="462244" y="1371684"/>
                </a:moveTo>
                <a:lnTo>
                  <a:pt x="462172" y="1372615"/>
                </a:lnTo>
                <a:lnTo>
                  <a:pt x="462244" y="1371684"/>
                </a:lnTo>
                <a:close/>
              </a:path>
              <a:path w="490220" h="1419225">
                <a:moveTo>
                  <a:pt x="486306" y="1355470"/>
                </a:moveTo>
                <a:lnTo>
                  <a:pt x="461518" y="1355470"/>
                </a:lnTo>
                <a:lnTo>
                  <a:pt x="461644" y="1356105"/>
                </a:lnTo>
                <a:lnTo>
                  <a:pt x="462244" y="1371684"/>
                </a:lnTo>
                <a:lnTo>
                  <a:pt x="462280" y="1371218"/>
                </a:lnTo>
                <a:lnTo>
                  <a:pt x="487033" y="1371218"/>
                </a:lnTo>
                <a:lnTo>
                  <a:pt x="486306" y="1355470"/>
                </a:lnTo>
                <a:close/>
              </a:path>
              <a:path w="490220" h="1419225">
                <a:moveTo>
                  <a:pt x="461518" y="1354410"/>
                </a:moveTo>
                <a:lnTo>
                  <a:pt x="461518" y="1355470"/>
                </a:lnTo>
                <a:lnTo>
                  <a:pt x="461518" y="1354410"/>
                </a:lnTo>
                <a:close/>
              </a:path>
              <a:path w="490220" h="1419225">
                <a:moveTo>
                  <a:pt x="486282" y="1354073"/>
                </a:moveTo>
                <a:lnTo>
                  <a:pt x="461518" y="1354073"/>
                </a:lnTo>
                <a:lnTo>
                  <a:pt x="461644" y="1355470"/>
                </a:lnTo>
                <a:lnTo>
                  <a:pt x="486282" y="1355470"/>
                </a:lnTo>
                <a:lnTo>
                  <a:pt x="486282" y="1354073"/>
                </a:lnTo>
                <a:close/>
              </a:path>
              <a:path w="490220" h="1419225">
                <a:moveTo>
                  <a:pt x="486282" y="1354962"/>
                </a:moveTo>
                <a:lnTo>
                  <a:pt x="486282" y="1355470"/>
                </a:lnTo>
                <a:lnTo>
                  <a:pt x="486282" y="1354962"/>
                </a:lnTo>
                <a:close/>
              </a:path>
              <a:path w="490220" h="1419225">
                <a:moveTo>
                  <a:pt x="484092" y="1334261"/>
                </a:moveTo>
                <a:lnTo>
                  <a:pt x="459105" y="1334261"/>
                </a:lnTo>
                <a:lnTo>
                  <a:pt x="459231" y="1335150"/>
                </a:lnTo>
                <a:lnTo>
                  <a:pt x="461518" y="1354410"/>
                </a:lnTo>
                <a:lnTo>
                  <a:pt x="461518" y="1354073"/>
                </a:lnTo>
                <a:lnTo>
                  <a:pt x="486282" y="1354073"/>
                </a:lnTo>
                <a:lnTo>
                  <a:pt x="486282" y="1352549"/>
                </a:lnTo>
                <a:lnTo>
                  <a:pt x="484092" y="1334261"/>
                </a:lnTo>
                <a:close/>
              </a:path>
              <a:path w="490220" h="1419225">
                <a:moveTo>
                  <a:pt x="459172" y="1334828"/>
                </a:moveTo>
                <a:lnTo>
                  <a:pt x="459211" y="1335150"/>
                </a:lnTo>
                <a:lnTo>
                  <a:pt x="459172" y="1334828"/>
                </a:lnTo>
                <a:close/>
              </a:path>
              <a:path w="490220" h="1419225">
                <a:moveTo>
                  <a:pt x="483022" y="1327530"/>
                </a:moveTo>
                <a:lnTo>
                  <a:pt x="457835" y="1327530"/>
                </a:lnTo>
                <a:lnTo>
                  <a:pt x="459172" y="1334828"/>
                </a:lnTo>
                <a:lnTo>
                  <a:pt x="459105" y="1334261"/>
                </a:lnTo>
                <a:lnTo>
                  <a:pt x="484092" y="1334261"/>
                </a:lnTo>
                <a:lnTo>
                  <a:pt x="483743" y="1331340"/>
                </a:lnTo>
                <a:lnTo>
                  <a:pt x="483616" y="1330452"/>
                </a:lnTo>
                <a:lnTo>
                  <a:pt x="483022" y="1327530"/>
                </a:lnTo>
                <a:close/>
              </a:path>
              <a:path w="490220" h="1419225">
                <a:moveTo>
                  <a:pt x="481653" y="1321053"/>
                </a:moveTo>
                <a:lnTo>
                  <a:pt x="456184" y="1321053"/>
                </a:lnTo>
                <a:lnTo>
                  <a:pt x="456692" y="1322831"/>
                </a:lnTo>
                <a:lnTo>
                  <a:pt x="457962" y="1328292"/>
                </a:lnTo>
                <a:lnTo>
                  <a:pt x="457835" y="1327530"/>
                </a:lnTo>
                <a:lnTo>
                  <a:pt x="483022" y="1327530"/>
                </a:lnTo>
                <a:lnTo>
                  <a:pt x="481965" y="1322323"/>
                </a:lnTo>
                <a:lnTo>
                  <a:pt x="481653" y="1321053"/>
                </a:lnTo>
                <a:close/>
              </a:path>
              <a:path w="490220" h="1419225">
                <a:moveTo>
                  <a:pt x="456513" y="1322395"/>
                </a:moveTo>
                <a:lnTo>
                  <a:pt x="456620" y="1322831"/>
                </a:lnTo>
                <a:lnTo>
                  <a:pt x="456513" y="1322395"/>
                </a:lnTo>
                <a:close/>
              </a:path>
              <a:path w="490220" h="1419225">
                <a:moveTo>
                  <a:pt x="456184" y="1321053"/>
                </a:moveTo>
                <a:lnTo>
                  <a:pt x="456513" y="1322395"/>
                </a:lnTo>
                <a:lnTo>
                  <a:pt x="456692" y="1322831"/>
                </a:lnTo>
                <a:lnTo>
                  <a:pt x="456184" y="1321053"/>
                </a:lnTo>
                <a:close/>
              </a:path>
              <a:path w="490220" h="1419225">
                <a:moveTo>
                  <a:pt x="475222" y="1302638"/>
                </a:moveTo>
                <a:lnTo>
                  <a:pt x="448437" y="1302638"/>
                </a:lnTo>
                <a:lnTo>
                  <a:pt x="456513" y="1322395"/>
                </a:lnTo>
                <a:lnTo>
                  <a:pt x="456184" y="1321053"/>
                </a:lnTo>
                <a:lnTo>
                  <a:pt x="481653" y="1321053"/>
                </a:lnTo>
                <a:lnTo>
                  <a:pt x="480187" y="1315084"/>
                </a:lnTo>
                <a:lnTo>
                  <a:pt x="479679" y="1313306"/>
                </a:lnTo>
                <a:lnTo>
                  <a:pt x="475222" y="1302638"/>
                </a:lnTo>
                <a:close/>
              </a:path>
              <a:path w="490220" h="1419225">
                <a:moveTo>
                  <a:pt x="462121" y="1268983"/>
                </a:moveTo>
                <a:lnTo>
                  <a:pt x="437006" y="1268983"/>
                </a:lnTo>
                <a:lnTo>
                  <a:pt x="438023" y="1274444"/>
                </a:lnTo>
                <a:lnTo>
                  <a:pt x="439674" y="1280413"/>
                </a:lnTo>
                <a:lnTo>
                  <a:pt x="439928" y="1280921"/>
                </a:lnTo>
                <a:lnTo>
                  <a:pt x="441706" y="1286382"/>
                </a:lnTo>
                <a:lnTo>
                  <a:pt x="441833" y="1286636"/>
                </a:lnTo>
                <a:lnTo>
                  <a:pt x="443611" y="1291589"/>
                </a:lnTo>
                <a:lnTo>
                  <a:pt x="448564" y="1303019"/>
                </a:lnTo>
                <a:lnTo>
                  <a:pt x="448437" y="1302638"/>
                </a:lnTo>
                <a:lnTo>
                  <a:pt x="475222" y="1302638"/>
                </a:lnTo>
                <a:lnTo>
                  <a:pt x="471296" y="1293240"/>
                </a:lnTo>
                <a:lnTo>
                  <a:pt x="471169" y="1292859"/>
                </a:lnTo>
                <a:lnTo>
                  <a:pt x="466872" y="1283334"/>
                </a:lnTo>
                <a:lnTo>
                  <a:pt x="466470" y="1282445"/>
                </a:lnTo>
                <a:lnTo>
                  <a:pt x="465162" y="1278508"/>
                </a:lnTo>
                <a:lnTo>
                  <a:pt x="465116" y="1278254"/>
                </a:lnTo>
                <a:lnTo>
                  <a:pt x="463592" y="1273682"/>
                </a:lnTo>
                <a:lnTo>
                  <a:pt x="462368" y="1269745"/>
                </a:lnTo>
                <a:lnTo>
                  <a:pt x="462280" y="1269618"/>
                </a:lnTo>
                <a:lnTo>
                  <a:pt x="462121" y="1268983"/>
                </a:lnTo>
                <a:close/>
              </a:path>
              <a:path w="490220" h="1419225">
                <a:moveTo>
                  <a:pt x="466470" y="1282445"/>
                </a:moveTo>
                <a:lnTo>
                  <a:pt x="466852" y="1283334"/>
                </a:lnTo>
                <a:lnTo>
                  <a:pt x="466782" y="1283136"/>
                </a:lnTo>
                <a:lnTo>
                  <a:pt x="466470" y="1282445"/>
                </a:lnTo>
                <a:close/>
              </a:path>
              <a:path w="490220" h="1419225">
                <a:moveTo>
                  <a:pt x="466782" y="1283136"/>
                </a:moveTo>
                <a:lnTo>
                  <a:pt x="466852" y="1283334"/>
                </a:lnTo>
                <a:lnTo>
                  <a:pt x="466782" y="1283136"/>
                </a:lnTo>
                <a:close/>
              </a:path>
              <a:path w="490220" h="1419225">
                <a:moveTo>
                  <a:pt x="466540" y="1282445"/>
                </a:moveTo>
                <a:lnTo>
                  <a:pt x="466782" y="1283136"/>
                </a:lnTo>
                <a:lnTo>
                  <a:pt x="466540" y="1282445"/>
                </a:lnTo>
                <a:close/>
              </a:path>
              <a:path w="490220" h="1419225">
                <a:moveTo>
                  <a:pt x="465116" y="1278254"/>
                </a:moveTo>
                <a:lnTo>
                  <a:pt x="465201" y="1278508"/>
                </a:lnTo>
                <a:lnTo>
                  <a:pt x="465116" y="1278254"/>
                </a:lnTo>
                <a:close/>
              </a:path>
              <a:path w="490220" h="1419225">
                <a:moveTo>
                  <a:pt x="463422" y="1273174"/>
                </a:moveTo>
                <a:lnTo>
                  <a:pt x="463550" y="1273682"/>
                </a:lnTo>
                <a:lnTo>
                  <a:pt x="463422" y="1273174"/>
                </a:lnTo>
                <a:close/>
              </a:path>
              <a:path w="490220" h="1419225">
                <a:moveTo>
                  <a:pt x="452264" y="1230121"/>
                </a:moveTo>
                <a:lnTo>
                  <a:pt x="426719" y="1230121"/>
                </a:lnTo>
                <a:lnTo>
                  <a:pt x="437134" y="1269745"/>
                </a:lnTo>
                <a:lnTo>
                  <a:pt x="437006" y="1268983"/>
                </a:lnTo>
                <a:lnTo>
                  <a:pt x="462121" y="1268983"/>
                </a:lnTo>
                <a:lnTo>
                  <a:pt x="462090" y="1268602"/>
                </a:lnTo>
                <a:lnTo>
                  <a:pt x="461264" y="1264157"/>
                </a:lnTo>
                <a:lnTo>
                  <a:pt x="461010" y="1263395"/>
                </a:lnTo>
                <a:lnTo>
                  <a:pt x="452264" y="1230121"/>
                </a:lnTo>
                <a:close/>
              </a:path>
              <a:path w="490220" h="1419225">
                <a:moveTo>
                  <a:pt x="462025" y="1268602"/>
                </a:moveTo>
                <a:lnTo>
                  <a:pt x="462280" y="1269618"/>
                </a:lnTo>
                <a:lnTo>
                  <a:pt x="462197" y="1269173"/>
                </a:lnTo>
                <a:lnTo>
                  <a:pt x="462025" y="1268602"/>
                </a:lnTo>
                <a:close/>
              </a:path>
              <a:path w="490220" h="1419225">
                <a:moveTo>
                  <a:pt x="462197" y="1269173"/>
                </a:moveTo>
                <a:lnTo>
                  <a:pt x="462280" y="1269618"/>
                </a:lnTo>
                <a:lnTo>
                  <a:pt x="462197" y="1269173"/>
                </a:lnTo>
                <a:close/>
              </a:path>
              <a:path w="490220" h="1419225">
                <a:moveTo>
                  <a:pt x="462090" y="1268602"/>
                </a:moveTo>
                <a:lnTo>
                  <a:pt x="462197" y="1269173"/>
                </a:lnTo>
                <a:lnTo>
                  <a:pt x="462090" y="1268602"/>
                </a:lnTo>
                <a:close/>
              </a:path>
              <a:path w="490220" h="1419225">
                <a:moveTo>
                  <a:pt x="381840" y="1035557"/>
                </a:moveTo>
                <a:lnTo>
                  <a:pt x="355727" y="1035557"/>
                </a:lnTo>
                <a:lnTo>
                  <a:pt x="355981" y="1036192"/>
                </a:lnTo>
                <a:lnTo>
                  <a:pt x="389128" y="1133474"/>
                </a:lnTo>
                <a:lnTo>
                  <a:pt x="389381" y="1133982"/>
                </a:lnTo>
                <a:lnTo>
                  <a:pt x="420369" y="1212087"/>
                </a:lnTo>
                <a:lnTo>
                  <a:pt x="426974" y="1231137"/>
                </a:lnTo>
                <a:lnTo>
                  <a:pt x="426719" y="1230121"/>
                </a:lnTo>
                <a:lnTo>
                  <a:pt x="452264" y="1230121"/>
                </a:lnTo>
                <a:lnTo>
                  <a:pt x="450596" y="1223771"/>
                </a:lnTo>
                <a:lnTo>
                  <a:pt x="450342" y="1222882"/>
                </a:lnTo>
                <a:lnTo>
                  <a:pt x="443484" y="1203452"/>
                </a:lnTo>
                <a:lnTo>
                  <a:pt x="443356" y="1202943"/>
                </a:lnTo>
                <a:lnTo>
                  <a:pt x="412369" y="1124838"/>
                </a:lnTo>
                <a:lnTo>
                  <a:pt x="381840" y="1035557"/>
                </a:lnTo>
                <a:close/>
              </a:path>
              <a:path w="490220" h="1419225">
                <a:moveTo>
                  <a:pt x="420116" y="1211706"/>
                </a:moveTo>
                <a:lnTo>
                  <a:pt x="420250" y="1212087"/>
                </a:lnTo>
                <a:lnTo>
                  <a:pt x="420116" y="1211706"/>
                </a:lnTo>
                <a:close/>
              </a:path>
              <a:path w="490220" h="1419225">
                <a:moveTo>
                  <a:pt x="412405" y="1124838"/>
                </a:moveTo>
                <a:lnTo>
                  <a:pt x="412623" y="1125473"/>
                </a:lnTo>
                <a:lnTo>
                  <a:pt x="412405" y="1124838"/>
                </a:lnTo>
                <a:close/>
              </a:path>
              <a:path w="490220" h="1419225">
                <a:moveTo>
                  <a:pt x="355756" y="1035645"/>
                </a:moveTo>
                <a:lnTo>
                  <a:pt x="355943" y="1036192"/>
                </a:lnTo>
                <a:lnTo>
                  <a:pt x="355756" y="1035645"/>
                </a:lnTo>
                <a:close/>
              </a:path>
              <a:path w="490220" h="1419225">
                <a:moveTo>
                  <a:pt x="356740" y="966088"/>
                </a:moveTo>
                <a:lnTo>
                  <a:pt x="331216" y="966088"/>
                </a:lnTo>
                <a:lnTo>
                  <a:pt x="331597" y="967231"/>
                </a:lnTo>
                <a:lnTo>
                  <a:pt x="334644" y="979550"/>
                </a:lnTo>
                <a:lnTo>
                  <a:pt x="339344" y="995552"/>
                </a:lnTo>
                <a:lnTo>
                  <a:pt x="355756" y="1035645"/>
                </a:lnTo>
                <a:lnTo>
                  <a:pt x="381840" y="1035557"/>
                </a:lnTo>
                <a:lnTo>
                  <a:pt x="378841" y="1026794"/>
                </a:lnTo>
                <a:lnTo>
                  <a:pt x="362795" y="987297"/>
                </a:lnTo>
                <a:lnTo>
                  <a:pt x="362331" y="986154"/>
                </a:lnTo>
                <a:lnTo>
                  <a:pt x="358542" y="973073"/>
                </a:lnTo>
                <a:lnTo>
                  <a:pt x="356740" y="966088"/>
                </a:lnTo>
                <a:close/>
              </a:path>
              <a:path w="490220" h="1419225">
                <a:moveTo>
                  <a:pt x="362331" y="986154"/>
                </a:moveTo>
                <a:lnTo>
                  <a:pt x="362712" y="987297"/>
                </a:lnTo>
                <a:lnTo>
                  <a:pt x="362496" y="986561"/>
                </a:lnTo>
                <a:lnTo>
                  <a:pt x="362331" y="986154"/>
                </a:lnTo>
                <a:close/>
              </a:path>
              <a:path w="490220" h="1419225">
                <a:moveTo>
                  <a:pt x="362496" y="986561"/>
                </a:moveTo>
                <a:lnTo>
                  <a:pt x="362712" y="987297"/>
                </a:lnTo>
                <a:lnTo>
                  <a:pt x="362496" y="986561"/>
                </a:lnTo>
                <a:close/>
              </a:path>
              <a:path w="490220" h="1419225">
                <a:moveTo>
                  <a:pt x="362376" y="986154"/>
                </a:moveTo>
                <a:lnTo>
                  <a:pt x="362496" y="986561"/>
                </a:lnTo>
                <a:lnTo>
                  <a:pt x="362376" y="986154"/>
                </a:lnTo>
                <a:close/>
              </a:path>
              <a:path w="490220" h="1419225">
                <a:moveTo>
                  <a:pt x="358394" y="972565"/>
                </a:moveTo>
                <a:lnTo>
                  <a:pt x="358521" y="973073"/>
                </a:lnTo>
                <a:lnTo>
                  <a:pt x="358394" y="972565"/>
                </a:lnTo>
                <a:close/>
              </a:path>
              <a:path w="490220" h="1419225">
                <a:moveTo>
                  <a:pt x="331287" y="966370"/>
                </a:moveTo>
                <a:lnTo>
                  <a:pt x="331507" y="967231"/>
                </a:lnTo>
                <a:lnTo>
                  <a:pt x="331287" y="966370"/>
                </a:lnTo>
                <a:close/>
              </a:path>
              <a:path w="490220" h="1419225">
                <a:moveTo>
                  <a:pt x="331216" y="966088"/>
                </a:moveTo>
                <a:lnTo>
                  <a:pt x="331287" y="966370"/>
                </a:lnTo>
                <a:lnTo>
                  <a:pt x="331597" y="967231"/>
                </a:lnTo>
                <a:lnTo>
                  <a:pt x="331216" y="966088"/>
                </a:lnTo>
                <a:close/>
              </a:path>
              <a:path w="490220" h="1419225">
                <a:moveTo>
                  <a:pt x="355769" y="962278"/>
                </a:moveTo>
                <a:lnTo>
                  <a:pt x="329819" y="962278"/>
                </a:lnTo>
                <a:lnTo>
                  <a:pt x="330073" y="962913"/>
                </a:lnTo>
                <a:lnTo>
                  <a:pt x="331287" y="966370"/>
                </a:lnTo>
                <a:lnTo>
                  <a:pt x="331216" y="966088"/>
                </a:lnTo>
                <a:lnTo>
                  <a:pt x="356740" y="966088"/>
                </a:lnTo>
                <a:lnTo>
                  <a:pt x="355769" y="962278"/>
                </a:lnTo>
                <a:close/>
              </a:path>
              <a:path w="490220" h="1419225">
                <a:moveTo>
                  <a:pt x="329925" y="962575"/>
                </a:moveTo>
                <a:lnTo>
                  <a:pt x="330046" y="962913"/>
                </a:lnTo>
                <a:lnTo>
                  <a:pt x="329925" y="962575"/>
                </a:lnTo>
                <a:close/>
              </a:path>
              <a:path w="490220" h="1419225">
                <a:moveTo>
                  <a:pt x="134239" y="544829"/>
                </a:moveTo>
                <a:lnTo>
                  <a:pt x="154812" y="604900"/>
                </a:lnTo>
                <a:lnTo>
                  <a:pt x="161162" y="624839"/>
                </a:lnTo>
                <a:lnTo>
                  <a:pt x="161544" y="625728"/>
                </a:lnTo>
                <a:lnTo>
                  <a:pt x="169418" y="645159"/>
                </a:lnTo>
                <a:lnTo>
                  <a:pt x="169799" y="646048"/>
                </a:lnTo>
                <a:lnTo>
                  <a:pt x="196850" y="700785"/>
                </a:lnTo>
                <a:lnTo>
                  <a:pt x="219964" y="746251"/>
                </a:lnTo>
                <a:lnTo>
                  <a:pt x="249428" y="805814"/>
                </a:lnTo>
                <a:lnTo>
                  <a:pt x="249428" y="806068"/>
                </a:lnTo>
                <a:lnTo>
                  <a:pt x="280924" y="867536"/>
                </a:lnTo>
                <a:lnTo>
                  <a:pt x="296799" y="896619"/>
                </a:lnTo>
                <a:lnTo>
                  <a:pt x="328294" y="958595"/>
                </a:lnTo>
                <a:lnTo>
                  <a:pt x="329925" y="962575"/>
                </a:lnTo>
                <a:lnTo>
                  <a:pt x="329819" y="962278"/>
                </a:lnTo>
                <a:lnTo>
                  <a:pt x="355769" y="962278"/>
                </a:lnTo>
                <a:lnTo>
                  <a:pt x="355219" y="960119"/>
                </a:lnTo>
                <a:lnTo>
                  <a:pt x="354965" y="958976"/>
                </a:lnTo>
                <a:lnTo>
                  <a:pt x="353060" y="953896"/>
                </a:lnTo>
                <a:lnTo>
                  <a:pt x="352806" y="953134"/>
                </a:lnTo>
                <a:lnTo>
                  <a:pt x="350647" y="948181"/>
                </a:lnTo>
                <a:lnTo>
                  <a:pt x="350393" y="947419"/>
                </a:lnTo>
                <a:lnTo>
                  <a:pt x="318643" y="885189"/>
                </a:lnTo>
                <a:lnTo>
                  <a:pt x="318516" y="884808"/>
                </a:lnTo>
                <a:lnTo>
                  <a:pt x="302779" y="855979"/>
                </a:lnTo>
                <a:lnTo>
                  <a:pt x="271590" y="794892"/>
                </a:lnTo>
                <a:lnTo>
                  <a:pt x="242062" y="735202"/>
                </a:lnTo>
                <a:lnTo>
                  <a:pt x="241935" y="735075"/>
                </a:lnTo>
                <a:lnTo>
                  <a:pt x="219012" y="689736"/>
                </a:lnTo>
                <a:lnTo>
                  <a:pt x="192024" y="635126"/>
                </a:lnTo>
                <a:lnTo>
                  <a:pt x="184404" y="616457"/>
                </a:lnTo>
                <a:lnTo>
                  <a:pt x="178308" y="597153"/>
                </a:lnTo>
                <a:lnTo>
                  <a:pt x="178181" y="596899"/>
                </a:lnTo>
                <a:lnTo>
                  <a:pt x="160803" y="545845"/>
                </a:lnTo>
                <a:lnTo>
                  <a:pt x="134747" y="545845"/>
                </a:lnTo>
                <a:lnTo>
                  <a:pt x="134239" y="544829"/>
                </a:lnTo>
                <a:close/>
              </a:path>
              <a:path w="490220" h="1419225">
                <a:moveTo>
                  <a:pt x="327914" y="957960"/>
                </a:moveTo>
                <a:lnTo>
                  <a:pt x="328190" y="958595"/>
                </a:lnTo>
                <a:lnTo>
                  <a:pt x="327914" y="957960"/>
                </a:lnTo>
                <a:close/>
              </a:path>
              <a:path w="490220" h="1419225">
                <a:moveTo>
                  <a:pt x="296544" y="896365"/>
                </a:moveTo>
                <a:lnTo>
                  <a:pt x="296674" y="896619"/>
                </a:lnTo>
                <a:lnTo>
                  <a:pt x="296544" y="896365"/>
                </a:lnTo>
                <a:close/>
              </a:path>
              <a:path w="490220" h="1419225">
                <a:moveTo>
                  <a:pt x="302641" y="855725"/>
                </a:moveTo>
                <a:lnTo>
                  <a:pt x="302768" y="855979"/>
                </a:lnTo>
                <a:lnTo>
                  <a:pt x="302641" y="855725"/>
                </a:lnTo>
                <a:close/>
              </a:path>
              <a:path w="490220" h="1419225">
                <a:moveTo>
                  <a:pt x="271525" y="794765"/>
                </a:moveTo>
                <a:close/>
              </a:path>
              <a:path w="490220" h="1419225">
                <a:moveTo>
                  <a:pt x="219837" y="746124"/>
                </a:moveTo>
                <a:lnTo>
                  <a:pt x="219899" y="746251"/>
                </a:lnTo>
                <a:lnTo>
                  <a:pt x="219837" y="746124"/>
                </a:lnTo>
                <a:close/>
              </a:path>
              <a:path w="490220" h="1419225">
                <a:moveTo>
                  <a:pt x="218948" y="689609"/>
                </a:moveTo>
                <a:close/>
              </a:path>
              <a:path w="490220" h="1419225">
                <a:moveTo>
                  <a:pt x="192091" y="635126"/>
                </a:moveTo>
                <a:lnTo>
                  <a:pt x="192405" y="635888"/>
                </a:lnTo>
                <a:lnTo>
                  <a:pt x="192091" y="635126"/>
                </a:lnTo>
                <a:close/>
              </a:path>
              <a:path w="490220" h="1419225">
                <a:moveTo>
                  <a:pt x="184499" y="616457"/>
                </a:moveTo>
                <a:lnTo>
                  <a:pt x="184785" y="617346"/>
                </a:lnTo>
                <a:lnTo>
                  <a:pt x="184499" y="616457"/>
                </a:lnTo>
                <a:close/>
              </a:path>
              <a:path w="490220" h="1419225">
                <a:moveTo>
                  <a:pt x="154686" y="604773"/>
                </a:moveTo>
                <a:close/>
              </a:path>
              <a:path w="490220" h="1419225">
                <a:moveTo>
                  <a:pt x="152753" y="525652"/>
                </a:moveTo>
                <a:lnTo>
                  <a:pt x="125730" y="525652"/>
                </a:lnTo>
                <a:lnTo>
                  <a:pt x="134747" y="545845"/>
                </a:lnTo>
                <a:lnTo>
                  <a:pt x="160803" y="545845"/>
                </a:lnTo>
                <a:lnTo>
                  <a:pt x="157734" y="536828"/>
                </a:lnTo>
                <a:lnTo>
                  <a:pt x="157225" y="535812"/>
                </a:lnTo>
                <a:lnTo>
                  <a:pt x="152753" y="525652"/>
                </a:lnTo>
                <a:close/>
              </a:path>
              <a:path w="490220" h="1419225">
                <a:moveTo>
                  <a:pt x="143557" y="505840"/>
                </a:moveTo>
                <a:lnTo>
                  <a:pt x="116078" y="505840"/>
                </a:lnTo>
                <a:lnTo>
                  <a:pt x="116331" y="506348"/>
                </a:lnTo>
                <a:lnTo>
                  <a:pt x="125856" y="526033"/>
                </a:lnTo>
                <a:lnTo>
                  <a:pt x="125730" y="525652"/>
                </a:lnTo>
                <a:lnTo>
                  <a:pt x="152753" y="525652"/>
                </a:lnTo>
                <a:lnTo>
                  <a:pt x="148336" y="515619"/>
                </a:lnTo>
                <a:lnTo>
                  <a:pt x="148081" y="515238"/>
                </a:lnTo>
                <a:lnTo>
                  <a:pt x="143557" y="505840"/>
                </a:lnTo>
                <a:close/>
              </a:path>
              <a:path w="490220" h="1419225">
                <a:moveTo>
                  <a:pt x="116249" y="506194"/>
                </a:moveTo>
                <a:lnTo>
                  <a:pt x="116324" y="506348"/>
                </a:lnTo>
                <a:lnTo>
                  <a:pt x="116249" y="506194"/>
                </a:lnTo>
                <a:close/>
              </a:path>
              <a:path w="490220" h="1419225">
                <a:moveTo>
                  <a:pt x="18796" y="0"/>
                </a:moveTo>
                <a:lnTo>
                  <a:pt x="5206" y="761"/>
                </a:lnTo>
                <a:lnTo>
                  <a:pt x="0" y="6603"/>
                </a:lnTo>
                <a:lnTo>
                  <a:pt x="381" y="13461"/>
                </a:lnTo>
                <a:lnTo>
                  <a:pt x="5080" y="89788"/>
                </a:lnTo>
                <a:lnTo>
                  <a:pt x="9143" y="143890"/>
                </a:lnTo>
                <a:lnTo>
                  <a:pt x="19939" y="227329"/>
                </a:lnTo>
                <a:lnTo>
                  <a:pt x="39624" y="308990"/>
                </a:lnTo>
                <a:lnTo>
                  <a:pt x="48260" y="343280"/>
                </a:lnTo>
                <a:lnTo>
                  <a:pt x="48387" y="343534"/>
                </a:lnTo>
                <a:lnTo>
                  <a:pt x="54483" y="366267"/>
                </a:lnTo>
                <a:lnTo>
                  <a:pt x="61468" y="388619"/>
                </a:lnTo>
                <a:lnTo>
                  <a:pt x="61594" y="389127"/>
                </a:lnTo>
                <a:lnTo>
                  <a:pt x="69596" y="411098"/>
                </a:lnTo>
                <a:lnTo>
                  <a:pt x="69723" y="411606"/>
                </a:lnTo>
                <a:lnTo>
                  <a:pt x="78740" y="433323"/>
                </a:lnTo>
                <a:lnTo>
                  <a:pt x="105918" y="486917"/>
                </a:lnTo>
                <a:lnTo>
                  <a:pt x="116249" y="506194"/>
                </a:lnTo>
                <a:lnTo>
                  <a:pt x="116078" y="505840"/>
                </a:lnTo>
                <a:lnTo>
                  <a:pt x="143557" y="505840"/>
                </a:lnTo>
                <a:lnTo>
                  <a:pt x="138175" y="494664"/>
                </a:lnTo>
                <a:lnTo>
                  <a:pt x="127898" y="475487"/>
                </a:lnTo>
                <a:lnTo>
                  <a:pt x="101669" y="423798"/>
                </a:lnTo>
                <a:lnTo>
                  <a:pt x="92583" y="402208"/>
                </a:lnTo>
                <a:lnTo>
                  <a:pt x="85145" y="381253"/>
                </a:lnTo>
                <a:lnTo>
                  <a:pt x="78390" y="359790"/>
                </a:lnTo>
                <a:lnTo>
                  <a:pt x="72331" y="337311"/>
                </a:lnTo>
                <a:lnTo>
                  <a:pt x="63658" y="303148"/>
                </a:lnTo>
                <a:lnTo>
                  <a:pt x="44196" y="222630"/>
                </a:lnTo>
                <a:lnTo>
                  <a:pt x="35567" y="165099"/>
                </a:lnTo>
                <a:lnTo>
                  <a:pt x="29837" y="88137"/>
                </a:lnTo>
                <a:lnTo>
                  <a:pt x="25146" y="11937"/>
                </a:lnTo>
                <a:lnTo>
                  <a:pt x="24765" y="5079"/>
                </a:lnTo>
                <a:lnTo>
                  <a:pt x="18796" y="0"/>
                </a:lnTo>
                <a:close/>
              </a:path>
              <a:path w="490220" h="1419225">
                <a:moveTo>
                  <a:pt x="127762" y="475233"/>
                </a:moveTo>
                <a:lnTo>
                  <a:pt x="127889" y="475487"/>
                </a:lnTo>
                <a:lnTo>
                  <a:pt x="127762" y="475233"/>
                </a:lnTo>
                <a:close/>
              </a:path>
              <a:path w="490220" h="1419225">
                <a:moveTo>
                  <a:pt x="101273" y="423018"/>
                </a:moveTo>
                <a:lnTo>
                  <a:pt x="101600" y="423798"/>
                </a:lnTo>
                <a:lnTo>
                  <a:pt x="101273" y="423018"/>
                </a:lnTo>
                <a:close/>
              </a:path>
              <a:path w="490220" h="1419225">
                <a:moveTo>
                  <a:pt x="101228" y="422909"/>
                </a:moveTo>
                <a:close/>
              </a:path>
              <a:path w="490220" h="1419225">
                <a:moveTo>
                  <a:pt x="92654" y="402208"/>
                </a:moveTo>
                <a:lnTo>
                  <a:pt x="92837" y="402716"/>
                </a:lnTo>
                <a:lnTo>
                  <a:pt x="92654" y="402208"/>
                </a:lnTo>
                <a:close/>
              </a:path>
              <a:path w="490220" h="1419225">
                <a:moveTo>
                  <a:pt x="84962" y="380745"/>
                </a:moveTo>
                <a:lnTo>
                  <a:pt x="85090" y="381253"/>
                </a:lnTo>
                <a:lnTo>
                  <a:pt x="84962" y="380745"/>
                </a:lnTo>
                <a:close/>
              </a:path>
              <a:path w="490220" h="1419225">
                <a:moveTo>
                  <a:pt x="78231" y="359282"/>
                </a:moveTo>
                <a:lnTo>
                  <a:pt x="78359" y="359790"/>
                </a:lnTo>
                <a:lnTo>
                  <a:pt x="78231" y="359282"/>
                </a:lnTo>
                <a:close/>
              </a:path>
              <a:path w="490220" h="1419225">
                <a:moveTo>
                  <a:pt x="72262" y="337057"/>
                </a:moveTo>
                <a:lnTo>
                  <a:pt x="72262" y="337311"/>
                </a:lnTo>
                <a:lnTo>
                  <a:pt x="72262" y="337057"/>
                </a:lnTo>
                <a:close/>
              </a:path>
              <a:path w="490220" h="1419225">
                <a:moveTo>
                  <a:pt x="63723" y="303021"/>
                </a:moveTo>
                <a:close/>
              </a:path>
              <a:path w="490220" h="1419225">
                <a:moveTo>
                  <a:pt x="44295" y="222630"/>
                </a:moveTo>
                <a:lnTo>
                  <a:pt x="44450" y="223646"/>
                </a:lnTo>
                <a:lnTo>
                  <a:pt x="44295" y="222630"/>
                </a:lnTo>
                <a:close/>
              </a:path>
              <a:path w="490220" h="1419225">
                <a:moveTo>
                  <a:pt x="35551" y="164994"/>
                </a:moveTo>
                <a:close/>
              </a:path>
              <a:path w="490220" h="1419225">
                <a:moveTo>
                  <a:pt x="35491" y="164210"/>
                </a:moveTo>
                <a:lnTo>
                  <a:pt x="35551" y="164994"/>
                </a:lnTo>
                <a:lnTo>
                  <a:pt x="35491" y="16421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44719" y="3598417"/>
            <a:ext cx="1763395" cy="742950"/>
          </a:xfrm>
          <a:custGeom>
            <a:avLst/>
            <a:gdLst/>
            <a:ahLst/>
            <a:cxnLst/>
            <a:rect l="l" t="t" r="r" b="b"/>
            <a:pathLst>
              <a:path w="1763395" h="742950">
                <a:moveTo>
                  <a:pt x="35928" y="185483"/>
                </a:moveTo>
                <a:lnTo>
                  <a:pt x="35572" y="184912"/>
                </a:lnTo>
                <a:lnTo>
                  <a:pt x="33934" y="182372"/>
                </a:lnTo>
                <a:lnTo>
                  <a:pt x="33528" y="181737"/>
                </a:lnTo>
                <a:lnTo>
                  <a:pt x="33782" y="182372"/>
                </a:lnTo>
                <a:lnTo>
                  <a:pt x="31965" y="179070"/>
                </a:lnTo>
                <a:lnTo>
                  <a:pt x="31318" y="177914"/>
                </a:lnTo>
                <a:lnTo>
                  <a:pt x="28803" y="172580"/>
                </a:lnTo>
                <a:lnTo>
                  <a:pt x="28575" y="171932"/>
                </a:lnTo>
                <a:lnTo>
                  <a:pt x="28575" y="172212"/>
                </a:lnTo>
                <a:lnTo>
                  <a:pt x="28498" y="171958"/>
                </a:lnTo>
                <a:lnTo>
                  <a:pt x="28549" y="172148"/>
                </a:lnTo>
                <a:lnTo>
                  <a:pt x="28575" y="171932"/>
                </a:lnTo>
                <a:lnTo>
                  <a:pt x="28397" y="171411"/>
                </a:lnTo>
                <a:lnTo>
                  <a:pt x="28270" y="170815"/>
                </a:lnTo>
                <a:lnTo>
                  <a:pt x="27940" y="169291"/>
                </a:lnTo>
                <a:lnTo>
                  <a:pt x="27266" y="166751"/>
                </a:lnTo>
                <a:lnTo>
                  <a:pt x="27178" y="166370"/>
                </a:lnTo>
                <a:lnTo>
                  <a:pt x="27178" y="166751"/>
                </a:lnTo>
                <a:lnTo>
                  <a:pt x="26809" y="164846"/>
                </a:lnTo>
                <a:lnTo>
                  <a:pt x="26758" y="164592"/>
                </a:lnTo>
                <a:lnTo>
                  <a:pt x="26581" y="163741"/>
                </a:lnTo>
                <a:lnTo>
                  <a:pt x="26555" y="163449"/>
                </a:lnTo>
                <a:lnTo>
                  <a:pt x="26416" y="161798"/>
                </a:lnTo>
                <a:lnTo>
                  <a:pt x="26060" y="160401"/>
                </a:lnTo>
                <a:lnTo>
                  <a:pt x="25781" y="159105"/>
                </a:lnTo>
                <a:lnTo>
                  <a:pt x="25781" y="160401"/>
                </a:lnTo>
                <a:lnTo>
                  <a:pt x="25730" y="158877"/>
                </a:lnTo>
                <a:lnTo>
                  <a:pt x="25781" y="159105"/>
                </a:lnTo>
                <a:lnTo>
                  <a:pt x="25768" y="157353"/>
                </a:lnTo>
                <a:lnTo>
                  <a:pt x="25590" y="155702"/>
                </a:lnTo>
                <a:lnTo>
                  <a:pt x="24511" y="146177"/>
                </a:lnTo>
                <a:lnTo>
                  <a:pt x="18415" y="141224"/>
                </a:lnTo>
                <a:lnTo>
                  <a:pt x="4826" y="142748"/>
                </a:lnTo>
                <a:lnTo>
                  <a:pt x="0" y="148844"/>
                </a:lnTo>
                <a:lnTo>
                  <a:pt x="635" y="155702"/>
                </a:lnTo>
                <a:lnTo>
                  <a:pt x="1016" y="158877"/>
                </a:lnTo>
                <a:lnTo>
                  <a:pt x="1016" y="160401"/>
                </a:lnTo>
                <a:lnTo>
                  <a:pt x="1397" y="163449"/>
                </a:lnTo>
                <a:lnTo>
                  <a:pt x="1866" y="165557"/>
                </a:lnTo>
                <a:lnTo>
                  <a:pt x="1968" y="166243"/>
                </a:lnTo>
                <a:lnTo>
                  <a:pt x="2032" y="166751"/>
                </a:lnTo>
                <a:lnTo>
                  <a:pt x="2159" y="167640"/>
                </a:lnTo>
                <a:lnTo>
                  <a:pt x="2501" y="169291"/>
                </a:lnTo>
                <a:lnTo>
                  <a:pt x="3022" y="171958"/>
                </a:lnTo>
                <a:lnTo>
                  <a:pt x="3200" y="172580"/>
                </a:lnTo>
                <a:lnTo>
                  <a:pt x="7708" y="185483"/>
                </a:lnTo>
                <a:lnTo>
                  <a:pt x="35928" y="185483"/>
                </a:lnTo>
                <a:close/>
              </a:path>
              <a:path w="1763395" h="742950">
                <a:moveTo>
                  <a:pt x="464185" y="716915"/>
                </a:moveTo>
                <a:lnTo>
                  <a:pt x="423354" y="652780"/>
                </a:lnTo>
                <a:lnTo>
                  <a:pt x="423164" y="652526"/>
                </a:lnTo>
                <a:lnTo>
                  <a:pt x="423291" y="652780"/>
                </a:lnTo>
                <a:lnTo>
                  <a:pt x="398411" y="618744"/>
                </a:lnTo>
                <a:lnTo>
                  <a:pt x="397764" y="617855"/>
                </a:lnTo>
                <a:lnTo>
                  <a:pt x="398272" y="618744"/>
                </a:lnTo>
                <a:lnTo>
                  <a:pt x="387553" y="601218"/>
                </a:lnTo>
                <a:lnTo>
                  <a:pt x="387527" y="601091"/>
                </a:lnTo>
                <a:lnTo>
                  <a:pt x="384606" y="596138"/>
                </a:lnTo>
                <a:lnTo>
                  <a:pt x="377190" y="583565"/>
                </a:lnTo>
                <a:lnTo>
                  <a:pt x="377063" y="583311"/>
                </a:lnTo>
                <a:lnTo>
                  <a:pt x="366814" y="566928"/>
                </a:lnTo>
                <a:lnTo>
                  <a:pt x="358648" y="553847"/>
                </a:lnTo>
                <a:lnTo>
                  <a:pt x="358521" y="553593"/>
                </a:lnTo>
                <a:lnTo>
                  <a:pt x="358267" y="553085"/>
                </a:lnTo>
                <a:lnTo>
                  <a:pt x="348107" y="539115"/>
                </a:lnTo>
                <a:lnTo>
                  <a:pt x="347726" y="538480"/>
                </a:lnTo>
                <a:lnTo>
                  <a:pt x="337337" y="525653"/>
                </a:lnTo>
                <a:lnTo>
                  <a:pt x="336931" y="525145"/>
                </a:lnTo>
                <a:lnTo>
                  <a:pt x="337185" y="525653"/>
                </a:lnTo>
                <a:lnTo>
                  <a:pt x="321856" y="505079"/>
                </a:lnTo>
                <a:lnTo>
                  <a:pt x="310896" y="490347"/>
                </a:lnTo>
                <a:lnTo>
                  <a:pt x="310769" y="490093"/>
                </a:lnTo>
                <a:lnTo>
                  <a:pt x="239344" y="397891"/>
                </a:lnTo>
                <a:lnTo>
                  <a:pt x="238366" y="396621"/>
                </a:lnTo>
                <a:lnTo>
                  <a:pt x="226568" y="381381"/>
                </a:lnTo>
                <a:lnTo>
                  <a:pt x="225539" y="380238"/>
                </a:lnTo>
                <a:lnTo>
                  <a:pt x="207391" y="362585"/>
                </a:lnTo>
                <a:lnTo>
                  <a:pt x="206883" y="361950"/>
                </a:lnTo>
                <a:lnTo>
                  <a:pt x="198882" y="355219"/>
                </a:lnTo>
                <a:lnTo>
                  <a:pt x="199136" y="355346"/>
                </a:lnTo>
                <a:lnTo>
                  <a:pt x="198996" y="355219"/>
                </a:lnTo>
                <a:lnTo>
                  <a:pt x="178993" y="336931"/>
                </a:lnTo>
                <a:lnTo>
                  <a:pt x="178536" y="336524"/>
                </a:lnTo>
                <a:lnTo>
                  <a:pt x="178333" y="336296"/>
                </a:lnTo>
                <a:lnTo>
                  <a:pt x="97193" y="250952"/>
                </a:lnTo>
                <a:lnTo>
                  <a:pt x="80899" y="233807"/>
                </a:lnTo>
                <a:lnTo>
                  <a:pt x="66040" y="218567"/>
                </a:lnTo>
                <a:lnTo>
                  <a:pt x="49657" y="202184"/>
                </a:lnTo>
                <a:lnTo>
                  <a:pt x="49149" y="201676"/>
                </a:lnTo>
                <a:lnTo>
                  <a:pt x="49530" y="202184"/>
                </a:lnTo>
                <a:lnTo>
                  <a:pt x="42672" y="194564"/>
                </a:lnTo>
                <a:lnTo>
                  <a:pt x="43307" y="195199"/>
                </a:lnTo>
                <a:lnTo>
                  <a:pt x="42799" y="194564"/>
                </a:lnTo>
                <a:lnTo>
                  <a:pt x="37515" y="187833"/>
                </a:lnTo>
                <a:lnTo>
                  <a:pt x="37172" y="187388"/>
                </a:lnTo>
                <a:lnTo>
                  <a:pt x="36880" y="186944"/>
                </a:lnTo>
                <a:lnTo>
                  <a:pt x="36715" y="186690"/>
                </a:lnTo>
                <a:lnTo>
                  <a:pt x="8382" y="186690"/>
                </a:lnTo>
                <a:lnTo>
                  <a:pt x="8280" y="186944"/>
                </a:lnTo>
                <a:lnTo>
                  <a:pt x="8636" y="187833"/>
                </a:lnTo>
                <a:lnTo>
                  <a:pt x="9398" y="189611"/>
                </a:lnTo>
                <a:lnTo>
                  <a:pt x="10922" y="192151"/>
                </a:lnTo>
                <a:lnTo>
                  <a:pt x="12700" y="195199"/>
                </a:lnTo>
                <a:lnTo>
                  <a:pt x="16637" y="201295"/>
                </a:lnTo>
                <a:lnTo>
                  <a:pt x="17272" y="202184"/>
                </a:lnTo>
                <a:lnTo>
                  <a:pt x="23749" y="210566"/>
                </a:lnTo>
                <a:lnTo>
                  <a:pt x="24384" y="211201"/>
                </a:lnTo>
                <a:lnTo>
                  <a:pt x="31242" y="218694"/>
                </a:lnTo>
                <a:lnTo>
                  <a:pt x="31623" y="219202"/>
                </a:lnTo>
                <a:lnTo>
                  <a:pt x="48387" y="235966"/>
                </a:lnTo>
                <a:lnTo>
                  <a:pt x="48501" y="236093"/>
                </a:lnTo>
                <a:lnTo>
                  <a:pt x="63119" y="251079"/>
                </a:lnTo>
                <a:lnTo>
                  <a:pt x="63119" y="250952"/>
                </a:lnTo>
                <a:lnTo>
                  <a:pt x="161036" y="353949"/>
                </a:lnTo>
                <a:lnTo>
                  <a:pt x="161671" y="354584"/>
                </a:lnTo>
                <a:lnTo>
                  <a:pt x="182499" y="373634"/>
                </a:lnTo>
                <a:lnTo>
                  <a:pt x="182753" y="373888"/>
                </a:lnTo>
                <a:lnTo>
                  <a:pt x="190627" y="380746"/>
                </a:lnTo>
                <a:lnTo>
                  <a:pt x="207492" y="397256"/>
                </a:lnTo>
                <a:lnTo>
                  <a:pt x="291211" y="505333"/>
                </a:lnTo>
                <a:lnTo>
                  <a:pt x="291084" y="505079"/>
                </a:lnTo>
                <a:lnTo>
                  <a:pt x="317373" y="540385"/>
                </a:lnTo>
                <a:lnTo>
                  <a:pt x="317627" y="540766"/>
                </a:lnTo>
                <a:lnTo>
                  <a:pt x="328269" y="553935"/>
                </a:lnTo>
                <a:lnTo>
                  <a:pt x="328041" y="553593"/>
                </a:lnTo>
                <a:lnTo>
                  <a:pt x="328422" y="554101"/>
                </a:lnTo>
                <a:lnTo>
                  <a:pt x="328269" y="553935"/>
                </a:lnTo>
                <a:lnTo>
                  <a:pt x="328396" y="554101"/>
                </a:lnTo>
                <a:lnTo>
                  <a:pt x="338074" y="567563"/>
                </a:lnTo>
                <a:lnTo>
                  <a:pt x="355981" y="596392"/>
                </a:lnTo>
                <a:lnTo>
                  <a:pt x="355854" y="596138"/>
                </a:lnTo>
                <a:lnTo>
                  <a:pt x="366268" y="613791"/>
                </a:lnTo>
                <a:lnTo>
                  <a:pt x="366395" y="614045"/>
                </a:lnTo>
                <a:lnTo>
                  <a:pt x="377190" y="631571"/>
                </a:lnTo>
                <a:lnTo>
                  <a:pt x="403352" y="667385"/>
                </a:lnTo>
                <a:lnTo>
                  <a:pt x="403606" y="667766"/>
                </a:lnTo>
                <a:lnTo>
                  <a:pt x="444373" y="719201"/>
                </a:lnTo>
                <a:lnTo>
                  <a:pt x="446278" y="720598"/>
                </a:lnTo>
                <a:lnTo>
                  <a:pt x="448310" y="721233"/>
                </a:lnTo>
                <a:lnTo>
                  <a:pt x="452120" y="722630"/>
                </a:lnTo>
                <a:lnTo>
                  <a:pt x="454914" y="723519"/>
                </a:lnTo>
                <a:lnTo>
                  <a:pt x="457962" y="723138"/>
                </a:lnTo>
                <a:lnTo>
                  <a:pt x="462788" y="719582"/>
                </a:lnTo>
                <a:lnTo>
                  <a:pt x="464185" y="716915"/>
                </a:lnTo>
                <a:close/>
              </a:path>
              <a:path w="1763395" h="742950">
                <a:moveTo>
                  <a:pt x="1549908" y="101727"/>
                </a:moveTo>
                <a:lnTo>
                  <a:pt x="1549857" y="101600"/>
                </a:lnTo>
                <a:lnTo>
                  <a:pt x="1548892" y="98806"/>
                </a:lnTo>
                <a:lnTo>
                  <a:pt x="1542415" y="92329"/>
                </a:lnTo>
                <a:lnTo>
                  <a:pt x="1540129" y="91186"/>
                </a:lnTo>
                <a:lnTo>
                  <a:pt x="1493786" y="83820"/>
                </a:lnTo>
                <a:lnTo>
                  <a:pt x="1491564" y="83477"/>
                </a:lnTo>
                <a:lnTo>
                  <a:pt x="1490929" y="83312"/>
                </a:lnTo>
                <a:lnTo>
                  <a:pt x="1489837" y="83058"/>
                </a:lnTo>
                <a:lnTo>
                  <a:pt x="1457325" y="77216"/>
                </a:lnTo>
                <a:lnTo>
                  <a:pt x="1456436" y="77089"/>
                </a:lnTo>
                <a:lnTo>
                  <a:pt x="1442466" y="75692"/>
                </a:lnTo>
                <a:lnTo>
                  <a:pt x="1441831" y="75692"/>
                </a:lnTo>
                <a:lnTo>
                  <a:pt x="1427353" y="74930"/>
                </a:lnTo>
                <a:lnTo>
                  <a:pt x="1416812" y="74930"/>
                </a:lnTo>
                <a:lnTo>
                  <a:pt x="1159891" y="71374"/>
                </a:lnTo>
                <a:lnTo>
                  <a:pt x="1160526" y="71374"/>
                </a:lnTo>
                <a:lnTo>
                  <a:pt x="1099845" y="67183"/>
                </a:lnTo>
                <a:lnTo>
                  <a:pt x="1077772" y="65659"/>
                </a:lnTo>
                <a:lnTo>
                  <a:pt x="1075944" y="65532"/>
                </a:lnTo>
                <a:lnTo>
                  <a:pt x="1076071" y="65659"/>
                </a:lnTo>
                <a:lnTo>
                  <a:pt x="1020191" y="61341"/>
                </a:lnTo>
                <a:lnTo>
                  <a:pt x="893191" y="50800"/>
                </a:lnTo>
                <a:lnTo>
                  <a:pt x="803656" y="42545"/>
                </a:lnTo>
                <a:lnTo>
                  <a:pt x="803148" y="42545"/>
                </a:lnTo>
                <a:lnTo>
                  <a:pt x="632841" y="34290"/>
                </a:lnTo>
                <a:lnTo>
                  <a:pt x="633603" y="34290"/>
                </a:lnTo>
                <a:lnTo>
                  <a:pt x="481838" y="16637"/>
                </a:lnTo>
                <a:lnTo>
                  <a:pt x="481203" y="16637"/>
                </a:lnTo>
                <a:lnTo>
                  <a:pt x="428752" y="12700"/>
                </a:lnTo>
                <a:lnTo>
                  <a:pt x="428498" y="12700"/>
                </a:lnTo>
                <a:lnTo>
                  <a:pt x="193675" y="0"/>
                </a:lnTo>
                <a:lnTo>
                  <a:pt x="187960" y="5334"/>
                </a:lnTo>
                <a:lnTo>
                  <a:pt x="187198" y="18923"/>
                </a:lnTo>
                <a:lnTo>
                  <a:pt x="192405" y="24765"/>
                </a:lnTo>
                <a:lnTo>
                  <a:pt x="427101" y="37338"/>
                </a:lnTo>
                <a:lnTo>
                  <a:pt x="426847" y="37338"/>
                </a:lnTo>
                <a:lnTo>
                  <a:pt x="479425" y="41275"/>
                </a:lnTo>
                <a:lnTo>
                  <a:pt x="478917" y="41275"/>
                </a:lnTo>
                <a:lnTo>
                  <a:pt x="630809" y="58928"/>
                </a:lnTo>
                <a:lnTo>
                  <a:pt x="631698" y="58928"/>
                </a:lnTo>
                <a:lnTo>
                  <a:pt x="801878" y="67310"/>
                </a:lnTo>
                <a:lnTo>
                  <a:pt x="801370" y="67183"/>
                </a:lnTo>
                <a:lnTo>
                  <a:pt x="891032" y="75438"/>
                </a:lnTo>
                <a:lnTo>
                  <a:pt x="891159" y="75565"/>
                </a:lnTo>
                <a:lnTo>
                  <a:pt x="1074039" y="90297"/>
                </a:lnTo>
                <a:lnTo>
                  <a:pt x="1158875" y="96012"/>
                </a:lnTo>
                <a:lnTo>
                  <a:pt x="1416558" y="99695"/>
                </a:lnTo>
                <a:lnTo>
                  <a:pt x="1426210" y="99695"/>
                </a:lnTo>
                <a:lnTo>
                  <a:pt x="1440561" y="100330"/>
                </a:lnTo>
                <a:lnTo>
                  <a:pt x="1439926" y="100330"/>
                </a:lnTo>
                <a:lnTo>
                  <a:pt x="1453476" y="101688"/>
                </a:lnTo>
                <a:lnTo>
                  <a:pt x="1485049" y="107391"/>
                </a:lnTo>
                <a:lnTo>
                  <a:pt x="1485328" y="107442"/>
                </a:lnTo>
                <a:lnTo>
                  <a:pt x="1487043" y="107823"/>
                </a:lnTo>
                <a:lnTo>
                  <a:pt x="1534287" y="114173"/>
                </a:lnTo>
                <a:lnTo>
                  <a:pt x="1549069" y="106934"/>
                </a:lnTo>
                <a:lnTo>
                  <a:pt x="1549400" y="104521"/>
                </a:lnTo>
                <a:lnTo>
                  <a:pt x="1549908" y="101727"/>
                </a:lnTo>
                <a:close/>
              </a:path>
              <a:path w="1763395" h="742950">
                <a:moveTo>
                  <a:pt x="1763141" y="235204"/>
                </a:moveTo>
                <a:lnTo>
                  <a:pt x="1758911" y="230886"/>
                </a:lnTo>
                <a:lnTo>
                  <a:pt x="1757680" y="229616"/>
                </a:lnTo>
                <a:lnTo>
                  <a:pt x="1745234" y="229616"/>
                </a:lnTo>
                <a:lnTo>
                  <a:pt x="1740535" y="229997"/>
                </a:lnTo>
                <a:lnTo>
                  <a:pt x="1739646" y="230124"/>
                </a:lnTo>
                <a:lnTo>
                  <a:pt x="1734947" y="230886"/>
                </a:lnTo>
                <a:lnTo>
                  <a:pt x="1735074" y="230759"/>
                </a:lnTo>
                <a:lnTo>
                  <a:pt x="1729994" y="231521"/>
                </a:lnTo>
                <a:lnTo>
                  <a:pt x="1728978" y="231775"/>
                </a:lnTo>
                <a:lnTo>
                  <a:pt x="1724279" y="232791"/>
                </a:lnTo>
                <a:lnTo>
                  <a:pt x="1723390" y="233045"/>
                </a:lnTo>
                <a:lnTo>
                  <a:pt x="1710817" y="236982"/>
                </a:lnTo>
                <a:lnTo>
                  <a:pt x="1709547" y="237490"/>
                </a:lnTo>
                <a:lnTo>
                  <a:pt x="1674622" y="252603"/>
                </a:lnTo>
                <a:lnTo>
                  <a:pt x="1674495" y="252603"/>
                </a:lnTo>
                <a:lnTo>
                  <a:pt x="1643634" y="266319"/>
                </a:lnTo>
                <a:lnTo>
                  <a:pt x="1643888" y="266192"/>
                </a:lnTo>
                <a:lnTo>
                  <a:pt x="1643570" y="266319"/>
                </a:lnTo>
                <a:lnTo>
                  <a:pt x="1576070" y="295910"/>
                </a:lnTo>
                <a:lnTo>
                  <a:pt x="1501140" y="337312"/>
                </a:lnTo>
                <a:lnTo>
                  <a:pt x="1460754" y="365379"/>
                </a:lnTo>
                <a:lnTo>
                  <a:pt x="1460881" y="365379"/>
                </a:lnTo>
                <a:lnTo>
                  <a:pt x="1420495" y="393065"/>
                </a:lnTo>
                <a:lnTo>
                  <a:pt x="1420749" y="392938"/>
                </a:lnTo>
                <a:lnTo>
                  <a:pt x="1382903" y="417957"/>
                </a:lnTo>
                <a:lnTo>
                  <a:pt x="1308100" y="475488"/>
                </a:lnTo>
                <a:lnTo>
                  <a:pt x="1307973" y="475615"/>
                </a:lnTo>
                <a:lnTo>
                  <a:pt x="1280528" y="497205"/>
                </a:lnTo>
                <a:lnTo>
                  <a:pt x="1280922" y="496951"/>
                </a:lnTo>
                <a:lnTo>
                  <a:pt x="1261999" y="510667"/>
                </a:lnTo>
                <a:lnTo>
                  <a:pt x="1209802" y="542036"/>
                </a:lnTo>
                <a:lnTo>
                  <a:pt x="1210056" y="541909"/>
                </a:lnTo>
                <a:lnTo>
                  <a:pt x="1195705" y="550291"/>
                </a:lnTo>
                <a:lnTo>
                  <a:pt x="1190244" y="553847"/>
                </a:lnTo>
                <a:lnTo>
                  <a:pt x="1184910" y="557530"/>
                </a:lnTo>
                <a:lnTo>
                  <a:pt x="1183767" y="558292"/>
                </a:lnTo>
                <a:lnTo>
                  <a:pt x="1169289" y="570611"/>
                </a:lnTo>
                <a:lnTo>
                  <a:pt x="1163980" y="575919"/>
                </a:lnTo>
                <a:lnTo>
                  <a:pt x="1163459" y="576326"/>
                </a:lnTo>
                <a:lnTo>
                  <a:pt x="1159764" y="579247"/>
                </a:lnTo>
                <a:lnTo>
                  <a:pt x="1159040" y="579755"/>
                </a:lnTo>
                <a:lnTo>
                  <a:pt x="1147064" y="588264"/>
                </a:lnTo>
                <a:lnTo>
                  <a:pt x="1082040" y="624713"/>
                </a:lnTo>
                <a:lnTo>
                  <a:pt x="1081024" y="625221"/>
                </a:lnTo>
                <a:lnTo>
                  <a:pt x="1075944" y="628777"/>
                </a:lnTo>
                <a:lnTo>
                  <a:pt x="1071118" y="632460"/>
                </a:lnTo>
                <a:lnTo>
                  <a:pt x="1066800" y="636016"/>
                </a:lnTo>
                <a:lnTo>
                  <a:pt x="1066292" y="636397"/>
                </a:lnTo>
                <a:lnTo>
                  <a:pt x="1057021" y="645033"/>
                </a:lnTo>
                <a:lnTo>
                  <a:pt x="1055217" y="646836"/>
                </a:lnTo>
                <a:lnTo>
                  <a:pt x="1054773" y="647192"/>
                </a:lnTo>
                <a:lnTo>
                  <a:pt x="1029843" y="667258"/>
                </a:lnTo>
                <a:lnTo>
                  <a:pt x="1030478" y="666877"/>
                </a:lnTo>
                <a:lnTo>
                  <a:pt x="1017397" y="676148"/>
                </a:lnTo>
                <a:lnTo>
                  <a:pt x="1016508" y="676910"/>
                </a:lnTo>
                <a:lnTo>
                  <a:pt x="1010412" y="682371"/>
                </a:lnTo>
                <a:lnTo>
                  <a:pt x="1009777" y="682879"/>
                </a:lnTo>
                <a:lnTo>
                  <a:pt x="994029" y="698754"/>
                </a:lnTo>
                <a:lnTo>
                  <a:pt x="994156" y="698500"/>
                </a:lnTo>
                <a:lnTo>
                  <a:pt x="970407" y="721233"/>
                </a:lnTo>
                <a:lnTo>
                  <a:pt x="965835" y="725678"/>
                </a:lnTo>
                <a:lnTo>
                  <a:pt x="965581" y="733044"/>
                </a:lnTo>
                <a:lnTo>
                  <a:pt x="974344" y="742569"/>
                </a:lnTo>
                <a:lnTo>
                  <a:pt x="981710" y="742823"/>
                </a:lnTo>
                <a:lnTo>
                  <a:pt x="986536" y="738632"/>
                </a:lnTo>
                <a:lnTo>
                  <a:pt x="1011047" y="716661"/>
                </a:lnTo>
                <a:lnTo>
                  <a:pt x="1026795" y="700913"/>
                </a:lnTo>
                <a:lnTo>
                  <a:pt x="1027353" y="700405"/>
                </a:lnTo>
                <a:lnTo>
                  <a:pt x="1029195" y="698754"/>
                </a:lnTo>
                <a:lnTo>
                  <a:pt x="1032040" y="696214"/>
                </a:lnTo>
                <a:lnTo>
                  <a:pt x="1032192" y="696074"/>
                </a:lnTo>
                <a:lnTo>
                  <a:pt x="1033043" y="695452"/>
                </a:lnTo>
                <a:lnTo>
                  <a:pt x="1038479" y="691515"/>
                </a:lnTo>
                <a:lnTo>
                  <a:pt x="1044956" y="686943"/>
                </a:lnTo>
                <a:lnTo>
                  <a:pt x="1045464" y="686435"/>
                </a:lnTo>
                <a:lnTo>
                  <a:pt x="1069784" y="666877"/>
                </a:lnTo>
                <a:lnTo>
                  <a:pt x="1071372" y="665607"/>
                </a:lnTo>
                <a:lnTo>
                  <a:pt x="1072388" y="664718"/>
                </a:lnTo>
                <a:lnTo>
                  <a:pt x="1073785" y="663321"/>
                </a:lnTo>
                <a:lnTo>
                  <a:pt x="1074191" y="662940"/>
                </a:lnTo>
                <a:lnTo>
                  <a:pt x="1082763" y="655066"/>
                </a:lnTo>
                <a:lnTo>
                  <a:pt x="1083183" y="654685"/>
                </a:lnTo>
                <a:lnTo>
                  <a:pt x="1082675" y="655066"/>
                </a:lnTo>
                <a:lnTo>
                  <a:pt x="1086993" y="651383"/>
                </a:lnTo>
                <a:lnTo>
                  <a:pt x="1086485" y="651891"/>
                </a:lnTo>
                <a:lnTo>
                  <a:pt x="1087145" y="651383"/>
                </a:lnTo>
                <a:lnTo>
                  <a:pt x="1090460" y="648843"/>
                </a:lnTo>
                <a:lnTo>
                  <a:pt x="1090803" y="648589"/>
                </a:lnTo>
                <a:lnTo>
                  <a:pt x="1094181" y="646303"/>
                </a:lnTo>
                <a:lnTo>
                  <a:pt x="1094536" y="646061"/>
                </a:lnTo>
                <a:lnTo>
                  <a:pt x="1095235" y="645668"/>
                </a:lnTo>
                <a:lnTo>
                  <a:pt x="1160399" y="609219"/>
                </a:lnTo>
                <a:lnTo>
                  <a:pt x="1161542" y="608457"/>
                </a:lnTo>
                <a:lnTo>
                  <a:pt x="1185430" y="589407"/>
                </a:lnTo>
                <a:lnTo>
                  <a:pt x="1186053" y="588772"/>
                </a:lnTo>
                <a:lnTo>
                  <a:pt x="1185506" y="589330"/>
                </a:lnTo>
                <a:lnTo>
                  <a:pt x="1186154" y="588772"/>
                </a:lnTo>
                <a:lnTo>
                  <a:pt x="1187500" y="587629"/>
                </a:lnTo>
                <a:lnTo>
                  <a:pt x="1198714" y="578104"/>
                </a:lnTo>
                <a:lnTo>
                  <a:pt x="1199134" y="577748"/>
                </a:lnTo>
                <a:lnTo>
                  <a:pt x="1199908" y="577215"/>
                </a:lnTo>
                <a:lnTo>
                  <a:pt x="1202486" y="575437"/>
                </a:lnTo>
                <a:lnTo>
                  <a:pt x="1222629" y="563245"/>
                </a:lnTo>
                <a:lnTo>
                  <a:pt x="1258265" y="541909"/>
                </a:lnTo>
                <a:lnTo>
                  <a:pt x="1274826" y="532003"/>
                </a:lnTo>
                <a:lnTo>
                  <a:pt x="1295527" y="516890"/>
                </a:lnTo>
                <a:lnTo>
                  <a:pt x="1295908" y="516636"/>
                </a:lnTo>
                <a:lnTo>
                  <a:pt x="1302651" y="511302"/>
                </a:lnTo>
                <a:lnTo>
                  <a:pt x="1303451" y="510667"/>
                </a:lnTo>
                <a:lnTo>
                  <a:pt x="1320800" y="496951"/>
                </a:lnTo>
                <a:lnTo>
                  <a:pt x="1323200" y="495046"/>
                </a:lnTo>
                <a:lnTo>
                  <a:pt x="1323086" y="495173"/>
                </a:lnTo>
                <a:lnTo>
                  <a:pt x="1323238" y="495046"/>
                </a:lnTo>
                <a:lnTo>
                  <a:pt x="1397355" y="438023"/>
                </a:lnTo>
                <a:lnTo>
                  <a:pt x="1397952" y="437565"/>
                </a:lnTo>
                <a:lnTo>
                  <a:pt x="1434338" y="413639"/>
                </a:lnTo>
                <a:lnTo>
                  <a:pt x="1434592" y="413512"/>
                </a:lnTo>
                <a:lnTo>
                  <a:pt x="1464360" y="392938"/>
                </a:lnTo>
                <a:lnTo>
                  <a:pt x="1474851" y="385699"/>
                </a:lnTo>
                <a:lnTo>
                  <a:pt x="1474978" y="385699"/>
                </a:lnTo>
                <a:lnTo>
                  <a:pt x="1513128" y="359029"/>
                </a:lnTo>
                <a:lnTo>
                  <a:pt x="1513319" y="358889"/>
                </a:lnTo>
                <a:lnTo>
                  <a:pt x="1514449" y="358267"/>
                </a:lnTo>
                <a:lnTo>
                  <a:pt x="1586547" y="318389"/>
                </a:lnTo>
                <a:lnTo>
                  <a:pt x="1586953" y="318173"/>
                </a:lnTo>
                <a:lnTo>
                  <a:pt x="1587296" y="318008"/>
                </a:lnTo>
                <a:lnTo>
                  <a:pt x="1619631" y="302895"/>
                </a:lnTo>
                <a:lnTo>
                  <a:pt x="1619123" y="303149"/>
                </a:lnTo>
                <a:lnTo>
                  <a:pt x="1619732" y="302895"/>
                </a:lnTo>
                <a:lnTo>
                  <a:pt x="1653286" y="289052"/>
                </a:lnTo>
                <a:lnTo>
                  <a:pt x="1653540" y="288925"/>
                </a:lnTo>
                <a:lnTo>
                  <a:pt x="1684528" y="275209"/>
                </a:lnTo>
                <a:lnTo>
                  <a:pt x="1684401" y="275336"/>
                </a:lnTo>
                <a:lnTo>
                  <a:pt x="1684693" y="275209"/>
                </a:lnTo>
                <a:lnTo>
                  <a:pt x="1718437" y="260604"/>
                </a:lnTo>
                <a:lnTo>
                  <a:pt x="1735201" y="255778"/>
                </a:lnTo>
                <a:lnTo>
                  <a:pt x="1738503" y="255270"/>
                </a:lnTo>
                <a:lnTo>
                  <a:pt x="1738630" y="255270"/>
                </a:lnTo>
                <a:lnTo>
                  <a:pt x="1742541" y="254635"/>
                </a:lnTo>
                <a:lnTo>
                  <a:pt x="1744002" y="254508"/>
                </a:lnTo>
                <a:lnTo>
                  <a:pt x="1747139" y="254254"/>
                </a:lnTo>
                <a:lnTo>
                  <a:pt x="1746123" y="254381"/>
                </a:lnTo>
                <a:lnTo>
                  <a:pt x="1757680" y="254381"/>
                </a:lnTo>
                <a:lnTo>
                  <a:pt x="1757794" y="254254"/>
                </a:lnTo>
                <a:lnTo>
                  <a:pt x="1763141" y="248793"/>
                </a:lnTo>
                <a:lnTo>
                  <a:pt x="1763141" y="235204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69052" y="1262888"/>
            <a:ext cx="1243965" cy="79375"/>
          </a:xfrm>
          <a:custGeom>
            <a:avLst/>
            <a:gdLst/>
            <a:ahLst/>
            <a:cxnLst/>
            <a:rect l="l" t="t" r="r" b="b"/>
            <a:pathLst>
              <a:path w="1243965" h="79375">
                <a:moveTo>
                  <a:pt x="301574" y="31496"/>
                </a:moveTo>
                <a:lnTo>
                  <a:pt x="118110" y="31496"/>
                </a:lnTo>
                <a:lnTo>
                  <a:pt x="223520" y="45465"/>
                </a:lnTo>
                <a:lnTo>
                  <a:pt x="302640" y="56641"/>
                </a:lnTo>
                <a:lnTo>
                  <a:pt x="303784" y="56769"/>
                </a:lnTo>
                <a:lnTo>
                  <a:pt x="370077" y="60071"/>
                </a:lnTo>
                <a:lnTo>
                  <a:pt x="566547" y="65024"/>
                </a:lnTo>
                <a:lnTo>
                  <a:pt x="744982" y="70865"/>
                </a:lnTo>
                <a:lnTo>
                  <a:pt x="853948" y="75184"/>
                </a:lnTo>
                <a:lnTo>
                  <a:pt x="1036065" y="75184"/>
                </a:lnTo>
                <a:lnTo>
                  <a:pt x="1122426" y="79121"/>
                </a:lnTo>
                <a:lnTo>
                  <a:pt x="1234313" y="78486"/>
                </a:lnTo>
                <a:lnTo>
                  <a:pt x="1237615" y="76835"/>
                </a:lnTo>
                <a:lnTo>
                  <a:pt x="1239901" y="74167"/>
                </a:lnTo>
                <a:lnTo>
                  <a:pt x="1241298" y="72389"/>
                </a:lnTo>
                <a:lnTo>
                  <a:pt x="1243965" y="69087"/>
                </a:lnTo>
                <a:lnTo>
                  <a:pt x="1243965" y="64388"/>
                </a:lnTo>
                <a:lnTo>
                  <a:pt x="1241298" y="61087"/>
                </a:lnTo>
                <a:lnTo>
                  <a:pt x="1239901" y="59309"/>
                </a:lnTo>
                <a:lnTo>
                  <a:pt x="1237615" y="56514"/>
                </a:lnTo>
                <a:lnTo>
                  <a:pt x="1234313" y="54990"/>
                </a:lnTo>
                <a:lnTo>
                  <a:pt x="1230756" y="54863"/>
                </a:lnTo>
                <a:lnTo>
                  <a:pt x="1123569" y="54356"/>
                </a:lnTo>
                <a:lnTo>
                  <a:pt x="1037209" y="50419"/>
                </a:lnTo>
                <a:lnTo>
                  <a:pt x="854963" y="50419"/>
                </a:lnTo>
                <a:lnTo>
                  <a:pt x="406146" y="36322"/>
                </a:lnTo>
                <a:lnTo>
                  <a:pt x="370967" y="35306"/>
                </a:lnTo>
                <a:lnTo>
                  <a:pt x="371221" y="35306"/>
                </a:lnTo>
                <a:lnTo>
                  <a:pt x="307476" y="32131"/>
                </a:lnTo>
                <a:lnTo>
                  <a:pt x="306070" y="32131"/>
                </a:lnTo>
                <a:lnTo>
                  <a:pt x="304926" y="32003"/>
                </a:lnTo>
                <a:lnTo>
                  <a:pt x="305170" y="32003"/>
                </a:lnTo>
                <a:lnTo>
                  <a:pt x="301574" y="31496"/>
                </a:lnTo>
                <a:close/>
              </a:path>
              <a:path w="1243965" h="79375">
                <a:moveTo>
                  <a:pt x="304926" y="32003"/>
                </a:moveTo>
                <a:lnTo>
                  <a:pt x="306070" y="32131"/>
                </a:lnTo>
                <a:lnTo>
                  <a:pt x="305303" y="32022"/>
                </a:lnTo>
                <a:lnTo>
                  <a:pt x="304926" y="32003"/>
                </a:lnTo>
                <a:close/>
              </a:path>
              <a:path w="1243965" h="79375">
                <a:moveTo>
                  <a:pt x="305303" y="32022"/>
                </a:moveTo>
                <a:lnTo>
                  <a:pt x="306070" y="32131"/>
                </a:lnTo>
                <a:lnTo>
                  <a:pt x="307476" y="32131"/>
                </a:lnTo>
                <a:lnTo>
                  <a:pt x="305303" y="32022"/>
                </a:lnTo>
                <a:close/>
              </a:path>
              <a:path w="1243965" h="79375">
                <a:moveTo>
                  <a:pt x="305170" y="32003"/>
                </a:moveTo>
                <a:lnTo>
                  <a:pt x="304926" y="32003"/>
                </a:lnTo>
                <a:lnTo>
                  <a:pt x="305303" y="32022"/>
                </a:lnTo>
                <a:lnTo>
                  <a:pt x="305170" y="32003"/>
                </a:lnTo>
                <a:close/>
              </a:path>
              <a:path w="1243965" h="79375">
                <a:moveTo>
                  <a:pt x="6731" y="0"/>
                </a:moveTo>
                <a:lnTo>
                  <a:pt x="888" y="5207"/>
                </a:lnTo>
                <a:lnTo>
                  <a:pt x="381" y="11937"/>
                </a:lnTo>
                <a:lnTo>
                  <a:pt x="0" y="18796"/>
                </a:lnTo>
                <a:lnTo>
                  <a:pt x="5207" y="24637"/>
                </a:lnTo>
                <a:lnTo>
                  <a:pt x="12064" y="25146"/>
                </a:lnTo>
                <a:lnTo>
                  <a:pt x="118999" y="31623"/>
                </a:lnTo>
                <a:lnTo>
                  <a:pt x="118110" y="31496"/>
                </a:lnTo>
                <a:lnTo>
                  <a:pt x="301574" y="31496"/>
                </a:lnTo>
                <a:lnTo>
                  <a:pt x="226949" y="20954"/>
                </a:lnTo>
                <a:lnTo>
                  <a:pt x="120396" y="6858"/>
                </a:lnTo>
                <a:lnTo>
                  <a:pt x="673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14818" y="981328"/>
            <a:ext cx="2582545" cy="129539"/>
          </a:xfrm>
          <a:custGeom>
            <a:avLst/>
            <a:gdLst/>
            <a:ahLst/>
            <a:cxnLst/>
            <a:rect l="l" t="t" r="r" b="b"/>
            <a:pathLst>
              <a:path w="2582545" h="129540">
                <a:moveTo>
                  <a:pt x="5969" y="103886"/>
                </a:moveTo>
                <a:lnTo>
                  <a:pt x="253" y="109220"/>
                </a:lnTo>
                <a:lnTo>
                  <a:pt x="0" y="122936"/>
                </a:lnTo>
                <a:lnTo>
                  <a:pt x="5333" y="128650"/>
                </a:lnTo>
                <a:lnTo>
                  <a:pt x="47878" y="129412"/>
                </a:lnTo>
                <a:lnTo>
                  <a:pt x="67055" y="129159"/>
                </a:lnTo>
                <a:lnTo>
                  <a:pt x="67817" y="129032"/>
                </a:lnTo>
                <a:lnTo>
                  <a:pt x="86486" y="127635"/>
                </a:lnTo>
                <a:lnTo>
                  <a:pt x="87122" y="127508"/>
                </a:lnTo>
                <a:lnTo>
                  <a:pt x="126364" y="122555"/>
                </a:lnTo>
                <a:lnTo>
                  <a:pt x="126873" y="122428"/>
                </a:lnTo>
                <a:lnTo>
                  <a:pt x="178710" y="113537"/>
                </a:lnTo>
                <a:lnTo>
                  <a:pt x="178561" y="113537"/>
                </a:lnTo>
                <a:lnTo>
                  <a:pt x="179450" y="113411"/>
                </a:lnTo>
                <a:lnTo>
                  <a:pt x="179863" y="113411"/>
                </a:lnTo>
                <a:lnTo>
                  <a:pt x="268382" y="104775"/>
                </a:lnTo>
                <a:lnTo>
                  <a:pt x="47878" y="104775"/>
                </a:lnTo>
                <a:lnTo>
                  <a:pt x="48132" y="104769"/>
                </a:lnTo>
                <a:lnTo>
                  <a:pt x="29590" y="104394"/>
                </a:lnTo>
                <a:lnTo>
                  <a:pt x="5969" y="103886"/>
                </a:lnTo>
                <a:close/>
              </a:path>
              <a:path w="2582545" h="129540">
                <a:moveTo>
                  <a:pt x="179450" y="113411"/>
                </a:moveTo>
                <a:lnTo>
                  <a:pt x="178561" y="113537"/>
                </a:lnTo>
                <a:lnTo>
                  <a:pt x="178906" y="113504"/>
                </a:lnTo>
                <a:lnTo>
                  <a:pt x="179450" y="113411"/>
                </a:lnTo>
                <a:close/>
              </a:path>
              <a:path w="2582545" h="129540">
                <a:moveTo>
                  <a:pt x="178906" y="113504"/>
                </a:moveTo>
                <a:lnTo>
                  <a:pt x="178561" y="113537"/>
                </a:lnTo>
                <a:lnTo>
                  <a:pt x="178710" y="113537"/>
                </a:lnTo>
                <a:lnTo>
                  <a:pt x="178906" y="113504"/>
                </a:lnTo>
                <a:close/>
              </a:path>
              <a:path w="2582545" h="129540">
                <a:moveTo>
                  <a:pt x="179863" y="113411"/>
                </a:moveTo>
                <a:lnTo>
                  <a:pt x="179450" y="113411"/>
                </a:lnTo>
                <a:lnTo>
                  <a:pt x="178906" y="113504"/>
                </a:lnTo>
                <a:lnTo>
                  <a:pt x="179863" y="113411"/>
                </a:lnTo>
                <a:close/>
              </a:path>
              <a:path w="2582545" h="129540">
                <a:moveTo>
                  <a:pt x="48132" y="104769"/>
                </a:moveTo>
                <a:lnTo>
                  <a:pt x="47878" y="104775"/>
                </a:lnTo>
                <a:lnTo>
                  <a:pt x="48386" y="104775"/>
                </a:lnTo>
                <a:lnTo>
                  <a:pt x="48132" y="104769"/>
                </a:lnTo>
                <a:close/>
              </a:path>
              <a:path w="2582545" h="129540">
                <a:moveTo>
                  <a:pt x="123189" y="97917"/>
                </a:moveTo>
                <a:lnTo>
                  <a:pt x="83947" y="102997"/>
                </a:lnTo>
                <a:lnTo>
                  <a:pt x="84581" y="102997"/>
                </a:lnTo>
                <a:lnTo>
                  <a:pt x="65912" y="104394"/>
                </a:lnTo>
                <a:lnTo>
                  <a:pt x="66548" y="104394"/>
                </a:lnTo>
                <a:lnTo>
                  <a:pt x="48132" y="104769"/>
                </a:lnTo>
                <a:lnTo>
                  <a:pt x="268435" y="104769"/>
                </a:lnTo>
                <a:lnTo>
                  <a:pt x="303529" y="101346"/>
                </a:lnTo>
                <a:lnTo>
                  <a:pt x="303149" y="101346"/>
                </a:lnTo>
                <a:lnTo>
                  <a:pt x="308482" y="100965"/>
                </a:lnTo>
                <a:lnTo>
                  <a:pt x="308101" y="100965"/>
                </a:lnTo>
                <a:lnTo>
                  <a:pt x="374396" y="98551"/>
                </a:lnTo>
                <a:lnTo>
                  <a:pt x="384174" y="98044"/>
                </a:lnTo>
                <a:lnTo>
                  <a:pt x="122681" y="98044"/>
                </a:lnTo>
                <a:lnTo>
                  <a:pt x="123189" y="97917"/>
                </a:lnTo>
                <a:close/>
              </a:path>
              <a:path w="2582545" h="129540">
                <a:moveTo>
                  <a:pt x="1816100" y="11811"/>
                </a:moveTo>
                <a:lnTo>
                  <a:pt x="1629181" y="13335"/>
                </a:lnTo>
                <a:lnTo>
                  <a:pt x="1325626" y="16129"/>
                </a:lnTo>
                <a:lnTo>
                  <a:pt x="1183131" y="16510"/>
                </a:lnTo>
                <a:lnTo>
                  <a:pt x="1182497" y="16510"/>
                </a:lnTo>
                <a:lnTo>
                  <a:pt x="1041019" y="25146"/>
                </a:lnTo>
                <a:lnTo>
                  <a:pt x="729487" y="47498"/>
                </a:lnTo>
                <a:lnTo>
                  <a:pt x="729741" y="47498"/>
                </a:lnTo>
                <a:lnTo>
                  <a:pt x="679957" y="50037"/>
                </a:lnTo>
                <a:lnTo>
                  <a:pt x="679576" y="50037"/>
                </a:lnTo>
                <a:lnTo>
                  <a:pt x="450850" y="69850"/>
                </a:lnTo>
                <a:lnTo>
                  <a:pt x="451357" y="69850"/>
                </a:lnTo>
                <a:lnTo>
                  <a:pt x="373252" y="73787"/>
                </a:lnTo>
                <a:lnTo>
                  <a:pt x="373506" y="73787"/>
                </a:lnTo>
                <a:lnTo>
                  <a:pt x="307212" y="76326"/>
                </a:lnTo>
                <a:lnTo>
                  <a:pt x="306831" y="76326"/>
                </a:lnTo>
                <a:lnTo>
                  <a:pt x="301498" y="76708"/>
                </a:lnTo>
                <a:lnTo>
                  <a:pt x="301116" y="76708"/>
                </a:lnTo>
                <a:lnTo>
                  <a:pt x="176149" y="88900"/>
                </a:lnTo>
                <a:lnTo>
                  <a:pt x="175259" y="89026"/>
                </a:lnTo>
                <a:lnTo>
                  <a:pt x="122681" y="98044"/>
                </a:lnTo>
                <a:lnTo>
                  <a:pt x="384174" y="98044"/>
                </a:lnTo>
                <a:lnTo>
                  <a:pt x="452627" y="94487"/>
                </a:lnTo>
                <a:lnTo>
                  <a:pt x="453135" y="94487"/>
                </a:lnTo>
                <a:lnTo>
                  <a:pt x="543559" y="86233"/>
                </a:lnTo>
                <a:lnTo>
                  <a:pt x="681608" y="74675"/>
                </a:lnTo>
                <a:lnTo>
                  <a:pt x="681227" y="74675"/>
                </a:lnTo>
                <a:lnTo>
                  <a:pt x="730884" y="72262"/>
                </a:lnTo>
                <a:lnTo>
                  <a:pt x="731138" y="72136"/>
                </a:lnTo>
                <a:lnTo>
                  <a:pt x="1042542" y="49911"/>
                </a:lnTo>
                <a:lnTo>
                  <a:pt x="1183894" y="41275"/>
                </a:lnTo>
                <a:lnTo>
                  <a:pt x="1183258" y="41275"/>
                </a:lnTo>
                <a:lnTo>
                  <a:pt x="1816119" y="36576"/>
                </a:lnTo>
                <a:lnTo>
                  <a:pt x="2174763" y="36575"/>
                </a:lnTo>
                <a:lnTo>
                  <a:pt x="2221610" y="33274"/>
                </a:lnTo>
                <a:lnTo>
                  <a:pt x="2301748" y="28701"/>
                </a:lnTo>
                <a:lnTo>
                  <a:pt x="2301494" y="28701"/>
                </a:lnTo>
                <a:lnTo>
                  <a:pt x="2412619" y="24637"/>
                </a:lnTo>
                <a:lnTo>
                  <a:pt x="2490724" y="24637"/>
                </a:lnTo>
                <a:lnTo>
                  <a:pt x="2572765" y="24511"/>
                </a:lnTo>
                <a:lnTo>
                  <a:pt x="2576195" y="22860"/>
                </a:lnTo>
                <a:lnTo>
                  <a:pt x="2578480" y="20066"/>
                </a:lnTo>
                <a:lnTo>
                  <a:pt x="2579878" y="18287"/>
                </a:lnTo>
                <a:lnTo>
                  <a:pt x="2582417" y="14986"/>
                </a:lnTo>
                <a:lnTo>
                  <a:pt x="2582417" y="13335"/>
                </a:lnTo>
                <a:lnTo>
                  <a:pt x="2015489" y="13335"/>
                </a:lnTo>
                <a:lnTo>
                  <a:pt x="1816100" y="11811"/>
                </a:lnTo>
                <a:close/>
              </a:path>
              <a:path w="2582545" h="129540">
                <a:moveTo>
                  <a:pt x="2174763" y="36575"/>
                </a:moveTo>
                <a:lnTo>
                  <a:pt x="1816119" y="36576"/>
                </a:lnTo>
                <a:lnTo>
                  <a:pt x="2015362" y="37973"/>
                </a:lnTo>
                <a:lnTo>
                  <a:pt x="2163953" y="37337"/>
                </a:lnTo>
                <a:lnTo>
                  <a:pt x="2174763" y="36575"/>
                </a:lnTo>
                <a:close/>
              </a:path>
              <a:path w="2582545" h="129540">
                <a:moveTo>
                  <a:pt x="2490724" y="24637"/>
                </a:moveTo>
                <a:lnTo>
                  <a:pt x="2412619" y="24637"/>
                </a:lnTo>
                <a:lnTo>
                  <a:pt x="2412237" y="24765"/>
                </a:lnTo>
                <a:lnTo>
                  <a:pt x="2490724" y="24637"/>
                </a:lnTo>
                <a:close/>
              </a:path>
              <a:path w="2582545" h="129540">
                <a:moveTo>
                  <a:pt x="2015575" y="13334"/>
                </a:moveTo>
                <a:close/>
              </a:path>
              <a:path w="2582545" h="129540">
                <a:moveTo>
                  <a:pt x="2412364" y="0"/>
                </a:moveTo>
                <a:lnTo>
                  <a:pt x="2411856" y="0"/>
                </a:lnTo>
                <a:lnTo>
                  <a:pt x="2300604" y="3937"/>
                </a:lnTo>
                <a:lnTo>
                  <a:pt x="2300224" y="3937"/>
                </a:lnTo>
                <a:lnTo>
                  <a:pt x="2162302" y="12573"/>
                </a:lnTo>
                <a:lnTo>
                  <a:pt x="2015575" y="13334"/>
                </a:lnTo>
                <a:lnTo>
                  <a:pt x="2582417" y="13335"/>
                </a:lnTo>
                <a:lnTo>
                  <a:pt x="2582417" y="10413"/>
                </a:lnTo>
                <a:lnTo>
                  <a:pt x="2579878" y="7112"/>
                </a:lnTo>
                <a:lnTo>
                  <a:pt x="2578480" y="5334"/>
                </a:lnTo>
                <a:lnTo>
                  <a:pt x="2576195" y="2540"/>
                </a:lnTo>
                <a:lnTo>
                  <a:pt x="2572892" y="888"/>
                </a:lnTo>
                <a:lnTo>
                  <a:pt x="2569209" y="888"/>
                </a:lnTo>
                <a:lnTo>
                  <a:pt x="241236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01865" y="1357502"/>
            <a:ext cx="1406525" cy="718820"/>
          </a:xfrm>
          <a:custGeom>
            <a:avLst/>
            <a:gdLst/>
            <a:ahLst/>
            <a:cxnLst/>
            <a:rect l="l" t="t" r="r" b="b"/>
            <a:pathLst>
              <a:path w="1406525" h="718819">
                <a:moveTo>
                  <a:pt x="1405107" y="707771"/>
                </a:moveTo>
                <a:lnTo>
                  <a:pt x="1374520" y="707771"/>
                </a:lnTo>
                <a:lnTo>
                  <a:pt x="1386204" y="715263"/>
                </a:lnTo>
                <a:lnTo>
                  <a:pt x="1391538" y="718820"/>
                </a:lnTo>
                <a:lnTo>
                  <a:pt x="1398904" y="717296"/>
                </a:lnTo>
                <a:lnTo>
                  <a:pt x="1405107" y="707771"/>
                </a:lnTo>
                <a:close/>
              </a:path>
              <a:path w="1406525" h="718819">
                <a:moveTo>
                  <a:pt x="1405883" y="705738"/>
                </a:moveTo>
                <a:lnTo>
                  <a:pt x="1370837" y="705738"/>
                </a:lnTo>
                <a:lnTo>
                  <a:pt x="1371853" y="706247"/>
                </a:lnTo>
                <a:lnTo>
                  <a:pt x="1375282" y="708279"/>
                </a:lnTo>
                <a:lnTo>
                  <a:pt x="1374520" y="707771"/>
                </a:lnTo>
                <a:lnTo>
                  <a:pt x="1405107" y="707771"/>
                </a:lnTo>
                <a:lnTo>
                  <a:pt x="1406016" y="706374"/>
                </a:lnTo>
                <a:lnTo>
                  <a:pt x="1405883" y="705738"/>
                </a:lnTo>
                <a:close/>
              </a:path>
              <a:path w="1406525" h="718819">
                <a:moveTo>
                  <a:pt x="1371331" y="706021"/>
                </a:moveTo>
                <a:lnTo>
                  <a:pt x="1371727" y="706247"/>
                </a:lnTo>
                <a:lnTo>
                  <a:pt x="1371331" y="706021"/>
                </a:lnTo>
                <a:close/>
              </a:path>
              <a:path w="1406525" h="718819">
                <a:moveTo>
                  <a:pt x="1370837" y="705738"/>
                </a:moveTo>
                <a:lnTo>
                  <a:pt x="1371331" y="706021"/>
                </a:lnTo>
                <a:lnTo>
                  <a:pt x="1371853" y="706247"/>
                </a:lnTo>
                <a:lnTo>
                  <a:pt x="1370837" y="705738"/>
                </a:lnTo>
                <a:close/>
              </a:path>
              <a:path w="1406525" h="718819">
                <a:moveTo>
                  <a:pt x="1405134" y="702183"/>
                </a:moveTo>
                <a:lnTo>
                  <a:pt x="1362455" y="702183"/>
                </a:lnTo>
                <a:lnTo>
                  <a:pt x="1371331" y="706021"/>
                </a:lnTo>
                <a:lnTo>
                  <a:pt x="1370837" y="705738"/>
                </a:lnTo>
                <a:lnTo>
                  <a:pt x="1405883" y="705738"/>
                </a:lnTo>
                <a:lnTo>
                  <a:pt x="1405134" y="702183"/>
                </a:lnTo>
                <a:close/>
              </a:path>
              <a:path w="1406525" h="718819">
                <a:moveTo>
                  <a:pt x="1381737" y="684276"/>
                </a:moveTo>
                <a:lnTo>
                  <a:pt x="1330452" y="684276"/>
                </a:lnTo>
                <a:lnTo>
                  <a:pt x="1335277" y="687959"/>
                </a:lnTo>
                <a:lnTo>
                  <a:pt x="1362709" y="702310"/>
                </a:lnTo>
                <a:lnTo>
                  <a:pt x="1362455" y="702183"/>
                </a:lnTo>
                <a:lnTo>
                  <a:pt x="1405134" y="702183"/>
                </a:lnTo>
                <a:lnTo>
                  <a:pt x="1404492" y="699135"/>
                </a:lnTo>
                <a:lnTo>
                  <a:pt x="1387220" y="687577"/>
                </a:lnTo>
                <a:lnTo>
                  <a:pt x="1383029" y="685038"/>
                </a:lnTo>
                <a:lnTo>
                  <a:pt x="1382013" y="684402"/>
                </a:lnTo>
                <a:lnTo>
                  <a:pt x="1381737" y="684276"/>
                </a:lnTo>
                <a:close/>
              </a:path>
              <a:path w="1406525" h="718819">
                <a:moveTo>
                  <a:pt x="1371536" y="679450"/>
                </a:moveTo>
                <a:lnTo>
                  <a:pt x="1323466" y="679450"/>
                </a:lnTo>
                <a:lnTo>
                  <a:pt x="1330705" y="684530"/>
                </a:lnTo>
                <a:lnTo>
                  <a:pt x="1330452" y="684276"/>
                </a:lnTo>
                <a:lnTo>
                  <a:pt x="1381737" y="684276"/>
                </a:lnTo>
                <a:lnTo>
                  <a:pt x="1377314" y="682244"/>
                </a:lnTo>
                <a:lnTo>
                  <a:pt x="1372742" y="679958"/>
                </a:lnTo>
                <a:lnTo>
                  <a:pt x="1372361" y="679831"/>
                </a:lnTo>
                <a:lnTo>
                  <a:pt x="1371536" y="679450"/>
                </a:lnTo>
                <a:close/>
              </a:path>
              <a:path w="1406525" h="718819">
                <a:moveTo>
                  <a:pt x="1367281" y="677418"/>
                </a:moveTo>
                <a:lnTo>
                  <a:pt x="1320545" y="677418"/>
                </a:lnTo>
                <a:lnTo>
                  <a:pt x="1321815" y="678307"/>
                </a:lnTo>
                <a:lnTo>
                  <a:pt x="1323720" y="679704"/>
                </a:lnTo>
                <a:lnTo>
                  <a:pt x="1323466" y="679450"/>
                </a:lnTo>
                <a:lnTo>
                  <a:pt x="1371536" y="679450"/>
                </a:lnTo>
                <a:lnTo>
                  <a:pt x="1367408" y="677545"/>
                </a:lnTo>
                <a:close/>
              </a:path>
              <a:path w="1406525" h="718819">
                <a:moveTo>
                  <a:pt x="1321678" y="678233"/>
                </a:moveTo>
                <a:lnTo>
                  <a:pt x="1321815" y="678307"/>
                </a:lnTo>
                <a:lnTo>
                  <a:pt x="1321678" y="678233"/>
                </a:lnTo>
                <a:close/>
              </a:path>
              <a:path w="1406525" h="718819">
                <a:moveTo>
                  <a:pt x="1320545" y="677418"/>
                </a:moveTo>
                <a:lnTo>
                  <a:pt x="1321678" y="678233"/>
                </a:lnTo>
                <a:lnTo>
                  <a:pt x="1321815" y="678307"/>
                </a:lnTo>
                <a:lnTo>
                  <a:pt x="1320545" y="677418"/>
                </a:lnTo>
                <a:close/>
              </a:path>
              <a:path w="1406525" h="718819">
                <a:moveTo>
                  <a:pt x="1361185" y="674370"/>
                </a:moveTo>
                <a:lnTo>
                  <a:pt x="1314577" y="674370"/>
                </a:lnTo>
                <a:lnTo>
                  <a:pt x="1317752" y="676148"/>
                </a:lnTo>
                <a:lnTo>
                  <a:pt x="1318259" y="676401"/>
                </a:lnTo>
                <a:lnTo>
                  <a:pt x="1321678" y="678233"/>
                </a:lnTo>
                <a:lnTo>
                  <a:pt x="1320545" y="677418"/>
                </a:lnTo>
                <a:lnTo>
                  <a:pt x="1367281" y="677418"/>
                </a:lnTo>
                <a:lnTo>
                  <a:pt x="1361185" y="674370"/>
                </a:lnTo>
                <a:close/>
              </a:path>
              <a:path w="1406525" h="718819">
                <a:moveTo>
                  <a:pt x="1367535" y="677545"/>
                </a:moveTo>
                <a:lnTo>
                  <a:pt x="1367789" y="677672"/>
                </a:lnTo>
                <a:lnTo>
                  <a:pt x="1367535" y="677545"/>
                </a:lnTo>
                <a:close/>
              </a:path>
              <a:path w="1406525" h="718819">
                <a:moveTo>
                  <a:pt x="1358137" y="672846"/>
                </a:moveTo>
                <a:lnTo>
                  <a:pt x="1311402" y="672846"/>
                </a:lnTo>
                <a:lnTo>
                  <a:pt x="1312290" y="673226"/>
                </a:lnTo>
                <a:lnTo>
                  <a:pt x="1314957" y="674624"/>
                </a:lnTo>
                <a:lnTo>
                  <a:pt x="1314577" y="674370"/>
                </a:lnTo>
                <a:lnTo>
                  <a:pt x="1361185" y="674370"/>
                </a:lnTo>
                <a:lnTo>
                  <a:pt x="1358137" y="672846"/>
                </a:lnTo>
                <a:close/>
              </a:path>
              <a:path w="1406525" h="718819">
                <a:moveTo>
                  <a:pt x="1311698" y="672994"/>
                </a:moveTo>
                <a:lnTo>
                  <a:pt x="1312163" y="673226"/>
                </a:lnTo>
                <a:lnTo>
                  <a:pt x="1311698" y="672994"/>
                </a:lnTo>
                <a:close/>
              </a:path>
              <a:path w="1406525" h="718819">
                <a:moveTo>
                  <a:pt x="1311402" y="672846"/>
                </a:moveTo>
                <a:lnTo>
                  <a:pt x="1311698" y="672994"/>
                </a:lnTo>
                <a:lnTo>
                  <a:pt x="1312290" y="673226"/>
                </a:lnTo>
                <a:lnTo>
                  <a:pt x="1311402" y="672846"/>
                </a:lnTo>
                <a:close/>
              </a:path>
              <a:path w="1406525" h="718819">
                <a:moveTo>
                  <a:pt x="1356131" y="671830"/>
                </a:moveTo>
                <a:lnTo>
                  <a:pt x="1308734" y="671830"/>
                </a:lnTo>
                <a:lnTo>
                  <a:pt x="1309751" y="672211"/>
                </a:lnTo>
                <a:lnTo>
                  <a:pt x="1311698" y="672994"/>
                </a:lnTo>
                <a:lnTo>
                  <a:pt x="1311402" y="672846"/>
                </a:lnTo>
                <a:lnTo>
                  <a:pt x="1358137" y="672846"/>
                </a:lnTo>
                <a:lnTo>
                  <a:pt x="1357121" y="672338"/>
                </a:lnTo>
                <a:lnTo>
                  <a:pt x="1356131" y="671830"/>
                </a:lnTo>
                <a:close/>
              </a:path>
              <a:path w="1406525" h="718819">
                <a:moveTo>
                  <a:pt x="1356359" y="671957"/>
                </a:moveTo>
                <a:lnTo>
                  <a:pt x="1356994" y="672338"/>
                </a:lnTo>
                <a:lnTo>
                  <a:pt x="1356359" y="671957"/>
                </a:lnTo>
                <a:close/>
              </a:path>
              <a:path w="1406525" h="718819">
                <a:moveTo>
                  <a:pt x="1309496" y="672129"/>
                </a:moveTo>
                <a:lnTo>
                  <a:pt x="1309704" y="672211"/>
                </a:lnTo>
                <a:lnTo>
                  <a:pt x="1309496" y="672129"/>
                </a:lnTo>
                <a:close/>
              </a:path>
              <a:path w="1406525" h="718819">
                <a:moveTo>
                  <a:pt x="1308734" y="671830"/>
                </a:moveTo>
                <a:lnTo>
                  <a:pt x="1309496" y="672129"/>
                </a:lnTo>
                <a:lnTo>
                  <a:pt x="1309751" y="672211"/>
                </a:lnTo>
                <a:lnTo>
                  <a:pt x="1308734" y="671830"/>
                </a:lnTo>
                <a:close/>
              </a:path>
              <a:path w="1406525" h="718819">
                <a:moveTo>
                  <a:pt x="1352134" y="669417"/>
                </a:moveTo>
                <a:lnTo>
                  <a:pt x="1301495" y="669417"/>
                </a:lnTo>
                <a:lnTo>
                  <a:pt x="1302257" y="669671"/>
                </a:lnTo>
                <a:lnTo>
                  <a:pt x="1305559" y="670941"/>
                </a:lnTo>
                <a:lnTo>
                  <a:pt x="1306194" y="671068"/>
                </a:lnTo>
                <a:lnTo>
                  <a:pt x="1309496" y="672129"/>
                </a:lnTo>
                <a:lnTo>
                  <a:pt x="1308734" y="671830"/>
                </a:lnTo>
                <a:lnTo>
                  <a:pt x="1356131" y="671830"/>
                </a:lnTo>
                <a:lnTo>
                  <a:pt x="1352677" y="669798"/>
                </a:lnTo>
                <a:lnTo>
                  <a:pt x="1352134" y="669417"/>
                </a:lnTo>
                <a:close/>
              </a:path>
              <a:path w="1406525" h="718819">
                <a:moveTo>
                  <a:pt x="1353184" y="670096"/>
                </a:moveTo>
                <a:lnTo>
                  <a:pt x="1353311" y="670179"/>
                </a:lnTo>
                <a:lnTo>
                  <a:pt x="1353184" y="670096"/>
                </a:lnTo>
                <a:close/>
              </a:path>
              <a:path w="1406525" h="718819">
                <a:moveTo>
                  <a:pt x="1352723" y="669798"/>
                </a:moveTo>
                <a:lnTo>
                  <a:pt x="1353184" y="670096"/>
                </a:lnTo>
                <a:lnTo>
                  <a:pt x="1352723" y="669798"/>
                </a:lnTo>
                <a:close/>
              </a:path>
              <a:path w="1406525" h="718819">
                <a:moveTo>
                  <a:pt x="1301832" y="669543"/>
                </a:moveTo>
                <a:lnTo>
                  <a:pt x="1302173" y="669671"/>
                </a:lnTo>
                <a:lnTo>
                  <a:pt x="1301832" y="669543"/>
                </a:lnTo>
                <a:close/>
              </a:path>
              <a:path w="1406525" h="718819">
                <a:moveTo>
                  <a:pt x="1301495" y="669417"/>
                </a:moveTo>
                <a:lnTo>
                  <a:pt x="1301832" y="669543"/>
                </a:lnTo>
                <a:lnTo>
                  <a:pt x="1302257" y="669671"/>
                </a:lnTo>
                <a:lnTo>
                  <a:pt x="1301495" y="669417"/>
                </a:lnTo>
                <a:close/>
              </a:path>
              <a:path w="1406525" h="718819">
                <a:moveTo>
                  <a:pt x="1315974" y="648208"/>
                </a:moveTo>
                <a:lnTo>
                  <a:pt x="1241805" y="648208"/>
                </a:lnTo>
                <a:lnTo>
                  <a:pt x="1254252" y="653796"/>
                </a:lnTo>
                <a:lnTo>
                  <a:pt x="1266570" y="658876"/>
                </a:lnTo>
                <a:lnTo>
                  <a:pt x="1267586" y="659257"/>
                </a:lnTo>
                <a:lnTo>
                  <a:pt x="1301832" y="669543"/>
                </a:lnTo>
                <a:lnTo>
                  <a:pt x="1301495" y="669417"/>
                </a:lnTo>
                <a:lnTo>
                  <a:pt x="1352134" y="669417"/>
                </a:lnTo>
                <a:lnTo>
                  <a:pt x="1348993" y="667385"/>
                </a:lnTo>
                <a:lnTo>
                  <a:pt x="1349130" y="667385"/>
                </a:lnTo>
                <a:lnTo>
                  <a:pt x="1345310" y="664463"/>
                </a:lnTo>
                <a:lnTo>
                  <a:pt x="1337690" y="659257"/>
                </a:lnTo>
                <a:lnTo>
                  <a:pt x="1337436" y="659002"/>
                </a:lnTo>
                <a:lnTo>
                  <a:pt x="1334261" y="656844"/>
                </a:lnTo>
                <a:lnTo>
                  <a:pt x="1332864" y="656082"/>
                </a:lnTo>
                <a:lnTo>
                  <a:pt x="1329308" y="654304"/>
                </a:lnTo>
                <a:lnTo>
                  <a:pt x="1326514" y="652780"/>
                </a:lnTo>
                <a:lnTo>
                  <a:pt x="1326133" y="652526"/>
                </a:lnTo>
                <a:lnTo>
                  <a:pt x="1322451" y="650748"/>
                </a:lnTo>
                <a:lnTo>
                  <a:pt x="1321561" y="650239"/>
                </a:lnTo>
                <a:lnTo>
                  <a:pt x="1316862" y="648462"/>
                </a:lnTo>
                <a:lnTo>
                  <a:pt x="1315974" y="648208"/>
                </a:lnTo>
                <a:close/>
              </a:path>
              <a:path w="1406525" h="718819">
                <a:moveTo>
                  <a:pt x="1349130" y="667385"/>
                </a:moveTo>
                <a:lnTo>
                  <a:pt x="1348993" y="667385"/>
                </a:lnTo>
                <a:lnTo>
                  <a:pt x="1349628" y="667766"/>
                </a:lnTo>
                <a:lnTo>
                  <a:pt x="1349130" y="667385"/>
                </a:lnTo>
                <a:close/>
              </a:path>
              <a:path w="1406525" h="718819">
                <a:moveTo>
                  <a:pt x="1329345" y="654304"/>
                </a:moveTo>
                <a:lnTo>
                  <a:pt x="1329816" y="654558"/>
                </a:lnTo>
                <a:lnTo>
                  <a:pt x="1329345" y="654304"/>
                </a:lnTo>
                <a:close/>
              </a:path>
              <a:path w="1406525" h="718819">
                <a:moveTo>
                  <a:pt x="1249089" y="624459"/>
                </a:moveTo>
                <a:lnTo>
                  <a:pt x="1192021" y="624459"/>
                </a:lnTo>
                <a:lnTo>
                  <a:pt x="1202816" y="630174"/>
                </a:lnTo>
                <a:lnTo>
                  <a:pt x="1203198" y="630427"/>
                </a:lnTo>
                <a:lnTo>
                  <a:pt x="1221993" y="639699"/>
                </a:lnTo>
                <a:lnTo>
                  <a:pt x="1241805" y="648335"/>
                </a:lnTo>
                <a:lnTo>
                  <a:pt x="1315974" y="648208"/>
                </a:lnTo>
                <a:lnTo>
                  <a:pt x="1313306" y="647446"/>
                </a:lnTo>
                <a:lnTo>
                  <a:pt x="1313584" y="647446"/>
                </a:lnTo>
                <a:lnTo>
                  <a:pt x="1310004" y="646176"/>
                </a:lnTo>
                <a:lnTo>
                  <a:pt x="1309369" y="645922"/>
                </a:lnTo>
                <a:lnTo>
                  <a:pt x="1276089" y="635888"/>
                </a:lnTo>
                <a:lnTo>
                  <a:pt x="1274826" y="635508"/>
                </a:lnTo>
                <a:lnTo>
                  <a:pt x="1275021" y="635508"/>
                </a:lnTo>
                <a:lnTo>
                  <a:pt x="1263650" y="630936"/>
                </a:lnTo>
                <a:lnTo>
                  <a:pt x="1249089" y="624459"/>
                </a:lnTo>
                <a:close/>
              </a:path>
              <a:path w="1406525" h="718819">
                <a:moveTo>
                  <a:pt x="1313584" y="647446"/>
                </a:moveTo>
                <a:lnTo>
                  <a:pt x="1313306" y="647446"/>
                </a:lnTo>
                <a:lnTo>
                  <a:pt x="1313941" y="647573"/>
                </a:lnTo>
                <a:lnTo>
                  <a:pt x="1313584" y="647446"/>
                </a:lnTo>
                <a:close/>
              </a:path>
              <a:path w="1406525" h="718819">
                <a:moveTo>
                  <a:pt x="1274826" y="635508"/>
                </a:moveTo>
                <a:lnTo>
                  <a:pt x="1275968" y="635888"/>
                </a:lnTo>
                <a:lnTo>
                  <a:pt x="1275606" y="635743"/>
                </a:lnTo>
                <a:lnTo>
                  <a:pt x="1274826" y="635508"/>
                </a:lnTo>
                <a:close/>
              </a:path>
              <a:path w="1406525" h="718819">
                <a:moveTo>
                  <a:pt x="1275606" y="635743"/>
                </a:moveTo>
                <a:lnTo>
                  <a:pt x="1275968" y="635888"/>
                </a:lnTo>
                <a:lnTo>
                  <a:pt x="1275606" y="635743"/>
                </a:lnTo>
                <a:close/>
              </a:path>
              <a:path w="1406525" h="718819">
                <a:moveTo>
                  <a:pt x="1275021" y="635508"/>
                </a:moveTo>
                <a:lnTo>
                  <a:pt x="1274826" y="635508"/>
                </a:lnTo>
                <a:lnTo>
                  <a:pt x="1275606" y="635743"/>
                </a:lnTo>
                <a:lnTo>
                  <a:pt x="1275021" y="635508"/>
                </a:lnTo>
                <a:close/>
              </a:path>
              <a:path w="1406525" h="718819">
                <a:moveTo>
                  <a:pt x="1263744" y="630936"/>
                </a:moveTo>
                <a:lnTo>
                  <a:pt x="1264030" y="631063"/>
                </a:lnTo>
                <a:lnTo>
                  <a:pt x="1263744" y="630936"/>
                </a:lnTo>
                <a:close/>
              </a:path>
              <a:path w="1406525" h="718819">
                <a:moveTo>
                  <a:pt x="1182369" y="620776"/>
                </a:moveTo>
                <a:lnTo>
                  <a:pt x="1193164" y="625094"/>
                </a:lnTo>
                <a:lnTo>
                  <a:pt x="1192021" y="624459"/>
                </a:lnTo>
                <a:lnTo>
                  <a:pt x="1249089" y="624459"/>
                </a:lnTo>
                <a:lnTo>
                  <a:pt x="1240931" y="620902"/>
                </a:lnTo>
                <a:lnTo>
                  <a:pt x="1183131" y="620902"/>
                </a:lnTo>
                <a:lnTo>
                  <a:pt x="1182369" y="620776"/>
                </a:lnTo>
                <a:close/>
              </a:path>
              <a:path w="1406525" h="718819">
                <a:moveTo>
                  <a:pt x="1199223" y="600837"/>
                </a:moveTo>
                <a:lnTo>
                  <a:pt x="1133982" y="600837"/>
                </a:lnTo>
                <a:lnTo>
                  <a:pt x="1143253" y="605536"/>
                </a:lnTo>
                <a:lnTo>
                  <a:pt x="1143634" y="605663"/>
                </a:lnTo>
                <a:lnTo>
                  <a:pt x="1153032" y="609981"/>
                </a:lnTo>
                <a:lnTo>
                  <a:pt x="1153921" y="610362"/>
                </a:lnTo>
                <a:lnTo>
                  <a:pt x="1177289" y="618998"/>
                </a:lnTo>
                <a:lnTo>
                  <a:pt x="1183131" y="620902"/>
                </a:lnTo>
                <a:lnTo>
                  <a:pt x="1240931" y="620902"/>
                </a:lnTo>
                <a:lnTo>
                  <a:pt x="1232482" y="617220"/>
                </a:lnTo>
                <a:lnTo>
                  <a:pt x="1213992" y="608202"/>
                </a:lnTo>
                <a:lnTo>
                  <a:pt x="1214134" y="608202"/>
                </a:lnTo>
                <a:lnTo>
                  <a:pt x="1203578" y="602614"/>
                </a:lnTo>
                <a:lnTo>
                  <a:pt x="1202435" y="602107"/>
                </a:lnTo>
                <a:lnTo>
                  <a:pt x="1199223" y="600837"/>
                </a:lnTo>
                <a:close/>
              </a:path>
              <a:path w="1406525" h="718819">
                <a:moveTo>
                  <a:pt x="1231900" y="616966"/>
                </a:moveTo>
                <a:lnTo>
                  <a:pt x="1232407" y="617220"/>
                </a:lnTo>
                <a:lnTo>
                  <a:pt x="1231900" y="616966"/>
                </a:lnTo>
                <a:close/>
              </a:path>
              <a:path w="1406525" h="718819">
                <a:moveTo>
                  <a:pt x="1214134" y="608202"/>
                </a:moveTo>
                <a:lnTo>
                  <a:pt x="1213992" y="608202"/>
                </a:lnTo>
                <a:lnTo>
                  <a:pt x="1214374" y="608330"/>
                </a:lnTo>
                <a:lnTo>
                  <a:pt x="1214134" y="608202"/>
                </a:lnTo>
                <a:close/>
              </a:path>
              <a:path w="1406525" h="718819">
                <a:moveTo>
                  <a:pt x="1104869" y="558673"/>
                </a:moveTo>
                <a:lnTo>
                  <a:pt x="1050035" y="558673"/>
                </a:lnTo>
                <a:lnTo>
                  <a:pt x="1122044" y="595122"/>
                </a:lnTo>
                <a:lnTo>
                  <a:pt x="1134109" y="600963"/>
                </a:lnTo>
                <a:lnTo>
                  <a:pt x="1199223" y="600837"/>
                </a:lnTo>
                <a:lnTo>
                  <a:pt x="1191640" y="597788"/>
                </a:lnTo>
                <a:lnTo>
                  <a:pt x="1190878" y="597535"/>
                </a:lnTo>
                <a:lnTo>
                  <a:pt x="1185544" y="595630"/>
                </a:lnTo>
                <a:lnTo>
                  <a:pt x="1163467" y="587501"/>
                </a:lnTo>
                <a:lnTo>
                  <a:pt x="1163319" y="587501"/>
                </a:lnTo>
                <a:lnTo>
                  <a:pt x="1162430" y="587121"/>
                </a:lnTo>
                <a:lnTo>
                  <a:pt x="1154594" y="583438"/>
                </a:lnTo>
                <a:lnTo>
                  <a:pt x="1154302" y="583438"/>
                </a:lnTo>
                <a:lnTo>
                  <a:pt x="1145031" y="578738"/>
                </a:lnTo>
                <a:lnTo>
                  <a:pt x="1132970" y="572897"/>
                </a:lnTo>
                <a:lnTo>
                  <a:pt x="1104869" y="558673"/>
                </a:lnTo>
                <a:close/>
              </a:path>
              <a:path w="1406525" h="718819">
                <a:moveTo>
                  <a:pt x="1185580" y="595630"/>
                </a:moveTo>
                <a:lnTo>
                  <a:pt x="1185926" y="595757"/>
                </a:lnTo>
                <a:lnTo>
                  <a:pt x="1185580" y="595630"/>
                </a:lnTo>
                <a:close/>
              </a:path>
              <a:path w="1406525" h="718819">
                <a:moveTo>
                  <a:pt x="1162430" y="587121"/>
                </a:moveTo>
                <a:lnTo>
                  <a:pt x="1163319" y="587501"/>
                </a:lnTo>
                <a:lnTo>
                  <a:pt x="1162767" y="587244"/>
                </a:lnTo>
                <a:lnTo>
                  <a:pt x="1162430" y="587121"/>
                </a:lnTo>
                <a:close/>
              </a:path>
              <a:path w="1406525" h="718819">
                <a:moveTo>
                  <a:pt x="1162767" y="587244"/>
                </a:moveTo>
                <a:lnTo>
                  <a:pt x="1163319" y="587501"/>
                </a:lnTo>
                <a:lnTo>
                  <a:pt x="1163467" y="587501"/>
                </a:lnTo>
                <a:lnTo>
                  <a:pt x="1162767" y="587244"/>
                </a:lnTo>
                <a:close/>
              </a:path>
              <a:path w="1406525" h="718819">
                <a:moveTo>
                  <a:pt x="1162501" y="587121"/>
                </a:moveTo>
                <a:lnTo>
                  <a:pt x="1162767" y="587244"/>
                </a:lnTo>
                <a:lnTo>
                  <a:pt x="1162501" y="587121"/>
                </a:lnTo>
                <a:close/>
              </a:path>
              <a:path w="1406525" h="718819">
                <a:moveTo>
                  <a:pt x="1154049" y="583184"/>
                </a:moveTo>
                <a:lnTo>
                  <a:pt x="1154302" y="583438"/>
                </a:lnTo>
                <a:lnTo>
                  <a:pt x="1154594" y="583438"/>
                </a:lnTo>
                <a:lnTo>
                  <a:pt x="1154049" y="583184"/>
                </a:lnTo>
                <a:close/>
              </a:path>
              <a:path w="1406525" h="718819">
                <a:moveTo>
                  <a:pt x="1133024" y="572924"/>
                </a:moveTo>
                <a:lnTo>
                  <a:pt x="1133220" y="573024"/>
                </a:lnTo>
                <a:lnTo>
                  <a:pt x="1133024" y="572924"/>
                </a:lnTo>
                <a:close/>
              </a:path>
              <a:path w="1406525" h="718819">
                <a:moveTo>
                  <a:pt x="1132970" y="572897"/>
                </a:moveTo>
                <a:close/>
              </a:path>
              <a:path w="1406525" h="718819">
                <a:moveTo>
                  <a:pt x="844070" y="425831"/>
                </a:moveTo>
                <a:lnTo>
                  <a:pt x="790701" y="425831"/>
                </a:lnTo>
                <a:lnTo>
                  <a:pt x="790955" y="425958"/>
                </a:lnTo>
                <a:lnTo>
                  <a:pt x="956182" y="512572"/>
                </a:lnTo>
                <a:lnTo>
                  <a:pt x="956563" y="512699"/>
                </a:lnTo>
                <a:lnTo>
                  <a:pt x="1050162" y="558800"/>
                </a:lnTo>
                <a:lnTo>
                  <a:pt x="1104869" y="558673"/>
                </a:lnTo>
                <a:lnTo>
                  <a:pt x="1061211" y="536575"/>
                </a:lnTo>
                <a:lnTo>
                  <a:pt x="967485" y="490474"/>
                </a:lnTo>
                <a:lnTo>
                  <a:pt x="844070" y="425831"/>
                </a:lnTo>
                <a:close/>
              </a:path>
              <a:path w="1406525" h="718819">
                <a:moveTo>
                  <a:pt x="967679" y="490569"/>
                </a:moveTo>
                <a:close/>
              </a:path>
              <a:path w="1406525" h="718819">
                <a:moveTo>
                  <a:pt x="967497" y="490474"/>
                </a:moveTo>
                <a:lnTo>
                  <a:pt x="967679" y="490569"/>
                </a:lnTo>
                <a:lnTo>
                  <a:pt x="967497" y="490474"/>
                </a:lnTo>
                <a:close/>
              </a:path>
              <a:path w="1406525" h="718819">
                <a:moveTo>
                  <a:pt x="790752" y="425857"/>
                </a:moveTo>
                <a:lnTo>
                  <a:pt x="790944" y="425958"/>
                </a:lnTo>
                <a:lnTo>
                  <a:pt x="790752" y="425857"/>
                </a:lnTo>
                <a:close/>
              </a:path>
              <a:path w="1406525" h="718819">
                <a:moveTo>
                  <a:pt x="685291" y="364998"/>
                </a:moveTo>
                <a:lnTo>
                  <a:pt x="733805" y="394081"/>
                </a:lnTo>
                <a:lnTo>
                  <a:pt x="757681" y="409448"/>
                </a:lnTo>
                <a:lnTo>
                  <a:pt x="758825" y="410083"/>
                </a:lnTo>
                <a:lnTo>
                  <a:pt x="790752" y="425857"/>
                </a:lnTo>
                <a:lnTo>
                  <a:pt x="844070" y="425831"/>
                </a:lnTo>
                <a:lnTo>
                  <a:pt x="801877" y="403733"/>
                </a:lnTo>
                <a:lnTo>
                  <a:pt x="771410" y="388620"/>
                </a:lnTo>
                <a:lnTo>
                  <a:pt x="771016" y="388620"/>
                </a:lnTo>
                <a:lnTo>
                  <a:pt x="746886" y="373125"/>
                </a:lnTo>
                <a:lnTo>
                  <a:pt x="746632" y="372872"/>
                </a:lnTo>
                <a:lnTo>
                  <a:pt x="733889" y="365251"/>
                </a:lnTo>
                <a:lnTo>
                  <a:pt x="685926" y="365251"/>
                </a:lnTo>
                <a:lnTo>
                  <a:pt x="685291" y="364998"/>
                </a:lnTo>
                <a:close/>
              </a:path>
              <a:path w="1406525" h="718819">
                <a:moveTo>
                  <a:pt x="733551" y="393954"/>
                </a:moveTo>
                <a:lnTo>
                  <a:pt x="733749" y="394081"/>
                </a:lnTo>
                <a:lnTo>
                  <a:pt x="733551" y="393954"/>
                </a:lnTo>
                <a:close/>
              </a:path>
              <a:path w="1406525" h="718819">
                <a:moveTo>
                  <a:pt x="769874" y="387858"/>
                </a:moveTo>
                <a:lnTo>
                  <a:pt x="771016" y="388620"/>
                </a:lnTo>
                <a:lnTo>
                  <a:pt x="771410" y="388620"/>
                </a:lnTo>
                <a:lnTo>
                  <a:pt x="769874" y="387858"/>
                </a:lnTo>
                <a:close/>
              </a:path>
              <a:path w="1406525" h="718819">
                <a:moveTo>
                  <a:pt x="422724" y="197612"/>
                </a:moveTo>
                <a:lnTo>
                  <a:pt x="369442" y="197612"/>
                </a:lnTo>
                <a:lnTo>
                  <a:pt x="369696" y="197738"/>
                </a:lnTo>
                <a:lnTo>
                  <a:pt x="397255" y="211962"/>
                </a:lnTo>
                <a:lnTo>
                  <a:pt x="557656" y="298323"/>
                </a:lnTo>
                <a:lnTo>
                  <a:pt x="685926" y="365251"/>
                </a:lnTo>
                <a:lnTo>
                  <a:pt x="733889" y="365251"/>
                </a:lnTo>
                <a:lnTo>
                  <a:pt x="697356" y="343408"/>
                </a:lnTo>
                <a:lnTo>
                  <a:pt x="569213" y="276479"/>
                </a:lnTo>
                <a:lnTo>
                  <a:pt x="422724" y="197612"/>
                </a:lnTo>
                <a:close/>
              </a:path>
              <a:path w="1406525" h="718819">
                <a:moveTo>
                  <a:pt x="397001" y="211836"/>
                </a:moveTo>
                <a:lnTo>
                  <a:pt x="397237" y="211962"/>
                </a:lnTo>
                <a:lnTo>
                  <a:pt x="397001" y="211836"/>
                </a:lnTo>
                <a:close/>
              </a:path>
              <a:path w="1406525" h="718819">
                <a:moveTo>
                  <a:pt x="369546" y="197665"/>
                </a:moveTo>
                <a:lnTo>
                  <a:pt x="369689" y="197738"/>
                </a:lnTo>
                <a:lnTo>
                  <a:pt x="369546" y="197665"/>
                </a:lnTo>
                <a:close/>
              </a:path>
              <a:path w="1406525" h="718819">
                <a:moveTo>
                  <a:pt x="25764" y="30585"/>
                </a:moveTo>
                <a:lnTo>
                  <a:pt x="47243" y="40132"/>
                </a:lnTo>
                <a:lnTo>
                  <a:pt x="46989" y="40132"/>
                </a:lnTo>
                <a:lnTo>
                  <a:pt x="61340" y="46862"/>
                </a:lnTo>
                <a:lnTo>
                  <a:pt x="369546" y="197665"/>
                </a:lnTo>
                <a:lnTo>
                  <a:pt x="422724" y="197612"/>
                </a:lnTo>
                <a:lnTo>
                  <a:pt x="408558" y="189992"/>
                </a:lnTo>
                <a:lnTo>
                  <a:pt x="380618" y="175513"/>
                </a:lnTo>
                <a:lnTo>
                  <a:pt x="84859" y="30861"/>
                </a:lnTo>
                <a:lnTo>
                  <a:pt x="26542" y="30861"/>
                </a:lnTo>
                <a:lnTo>
                  <a:pt x="25764" y="30585"/>
                </a:lnTo>
                <a:close/>
              </a:path>
              <a:path w="1406525" h="718819">
                <a:moveTo>
                  <a:pt x="25526" y="30480"/>
                </a:moveTo>
                <a:lnTo>
                  <a:pt x="25764" y="30585"/>
                </a:lnTo>
                <a:lnTo>
                  <a:pt x="26542" y="30861"/>
                </a:lnTo>
                <a:lnTo>
                  <a:pt x="25526" y="30480"/>
                </a:lnTo>
                <a:close/>
              </a:path>
              <a:path w="1406525" h="718819">
                <a:moveTo>
                  <a:pt x="84080" y="30480"/>
                </a:moveTo>
                <a:lnTo>
                  <a:pt x="25526" y="30480"/>
                </a:lnTo>
                <a:lnTo>
                  <a:pt x="26542" y="30861"/>
                </a:lnTo>
                <a:lnTo>
                  <a:pt x="84859" y="30861"/>
                </a:lnTo>
                <a:lnTo>
                  <a:pt x="84080" y="30480"/>
                </a:lnTo>
                <a:close/>
              </a:path>
              <a:path w="1406525" h="718819">
                <a:moveTo>
                  <a:pt x="78887" y="27939"/>
                </a:moveTo>
                <a:lnTo>
                  <a:pt x="18287" y="27939"/>
                </a:lnTo>
                <a:lnTo>
                  <a:pt x="25764" y="30585"/>
                </a:lnTo>
                <a:lnTo>
                  <a:pt x="25526" y="30480"/>
                </a:lnTo>
                <a:lnTo>
                  <a:pt x="84080" y="30480"/>
                </a:lnTo>
                <a:lnTo>
                  <a:pt x="78887" y="27939"/>
                </a:lnTo>
                <a:close/>
              </a:path>
              <a:path w="1406525" h="718819">
                <a:moveTo>
                  <a:pt x="10667" y="0"/>
                </a:moveTo>
                <a:lnTo>
                  <a:pt x="3809" y="3810"/>
                </a:lnTo>
                <a:lnTo>
                  <a:pt x="1904" y="10287"/>
                </a:lnTo>
                <a:lnTo>
                  <a:pt x="0" y="16891"/>
                </a:lnTo>
                <a:lnTo>
                  <a:pt x="3682" y="23749"/>
                </a:lnTo>
                <a:lnTo>
                  <a:pt x="18923" y="28194"/>
                </a:lnTo>
                <a:lnTo>
                  <a:pt x="18287" y="27939"/>
                </a:lnTo>
                <a:lnTo>
                  <a:pt x="78887" y="27939"/>
                </a:lnTo>
                <a:lnTo>
                  <a:pt x="72135" y="24637"/>
                </a:lnTo>
                <a:lnTo>
                  <a:pt x="57530" y="17780"/>
                </a:lnTo>
                <a:lnTo>
                  <a:pt x="25907" y="4445"/>
                </a:lnTo>
                <a:lnTo>
                  <a:pt x="10667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2543" y="3785361"/>
            <a:ext cx="411480" cy="967105"/>
          </a:xfrm>
          <a:custGeom>
            <a:avLst/>
            <a:gdLst/>
            <a:ahLst/>
            <a:cxnLst/>
            <a:rect l="l" t="t" r="r" b="b"/>
            <a:pathLst>
              <a:path w="411479" h="967104">
                <a:moveTo>
                  <a:pt x="410873" y="954024"/>
                </a:moveTo>
                <a:lnTo>
                  <a:pt x="386079" y="954024"/>
                </a:lnTo>
                <a:lnTo>
                  <a:pt x="387603" y="957833"/>
                </a:lnTo>
                <a:lnTo>
                  <a:pt x="388365" y="959993"/>
                </a:lnTo>
                <a:lnTo>
                  <a:pt x="389889" y="961898"/>
                </a:lnTo>
                <a:lnTo>
                  <a:pt x="391667" y="963168"/>
                </a:lnTo>
                <a:lnTo>
                  <a:pt x="394080" y="964945"/>
                </a:lnTo>
                <a:lnTo>
                  <a:pt x="396112" y="966343"/>
                </a:lnTo>
                <a:lnTo>
                  <a:pt x="398525" y="966851"/>
                </a:lnTo>
                <a:lnTo>
                  <a:pt x="400938" y="966469"/>
                </a:lnTo>
                <a:lnTo>
                  <a:pt x="403225" y="965962"/>
                </a:lnTo>
                <a:lnTo>
                  <a:pt x="405383" y="964564"/>
                </a:lnTo>
                <a:lnTo>
                  <a:pt x="406780" y="962532"/>
                </a:lnTo>
                <a:lnTo>
                  <a:pt x="408304" y="960246"/>
                </a:lnTo>
                <a:lnTo>
                  <a:pt x="410463" y="957199"/>
                </a:lnTo>
                <a:lnTo>
                  <a:pt x="410873" y="954024"/>
                </a:lnTo>
                <a:close/>
              </a:path>
              <a:path w="411479" h="967104">
                <a:moveTo>
                  <a:pt x="383952" y="949907"/>
                </a:moveTo>
                <a:lnTo>
                  <a:pt x="384301" y="950721"/>
                </a:lnTo>
                <a:lnTo>
                  <a:pt x="384682" y="951483"/>
                </a:lnTo>
                <a:lnTo>
                  <a:pt x="385952" y="953643"/>
                </a:lnTo>
                <a:lnTo>
                  <a:pt x="386334" y="954659"/>
                </a:lnTo>
                <a:lnTo>
                  <a:pt x="386079" y="954024"/>
                </a:lnTo>
                <a:lnTo>
                  <a:pt x="410873" y="954024"/>
                </a:lnTo>
                <a:lnTo>
                  <a:pt x="410972" y="953262"/>
                </a:lnTo>
                <a:lnTo>
                  <a:pt x="409984" y="950594"/>
                </a:lnTo>
                <a:lnTo>
                  <a:pt x="384428" y="950594"/>
                </a:lnTo>
                <a:lnTo>
                  <a:pt x="383952" y="949907"/>
                </a:lnTo>
                <a:close/>
              </a:path>
              <a:path w="411479" h="967104">
                <a:moveTo>
                  <a:pt x="385445" y="952881"/>
                </a:moveTo>
                <a:lnTo>
                  <a:pt x="385825" y="953643"/>
                </a:lnTo>
                <a:lnTo>
                  <a:pt x="385445" y="952881"/>
                </a:lnTo>
                <a:close/>
              </a:path>
              <a:path w="411479" h="967104">
                <a:moveTo>
                  <a:pt x="384087" y="949960"/>
                </a:moveTo>
                <a:lnTo>
                  <a:pt x="384428" y="950594"/>
                </a:lnTo>
                <a:lnTo>
                  <a:pt x="384087" y="949960"/>
                </a:lnTo>
                <a:close/>
              </a:path>
              <a:path w="411479" h="967104">
                <a:moveTo>
                  <a:pt x="409424" y="948944"/>
                </a:moveTo>
                <a:lnTo>
                  <a:pt x="383539" y="948944"/>
                </a:lnTo>
                <a:lnTo>
                  <a:pt x="384428" y="950594"/>
                </a:lnTo>
                <a:lnTo>
                  <a:pt x="409984" y="950594"/>
                </a:lnTo>
                <a:lnTo>
                  <a:pt x="409596" y="949494"/>
                </a:lnTo>
                <a:lnTo>
                  <a:pt x="409424" y="948944"/>
                </a:lnTo>
                <a:close/>
              </a:path>
              <a:path w="411479" h="967104">
                <a:moveTo>
                  <a:pt x="383895" y="949773"/>
                </a:moveTo>
                <a:lnTo>
                  <a:pt x="383989" y="949960"/>
                </a:lnTo>
                <a:lnTo>
                  <a:pt x="383895" y="949773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878" y="949734"/>
                </a:lnTo>
                <a:lnTo>
                  <a:pt x="384048" y="949960"/>
                </a:lnTo>
                <a:lnTo>
                  <a:pt x="383539" y="948944"/>
                </a:lnTo>
                <a:close/>
              </a:path>
              <a:path w="411479" h="967104">
                <a:moveTo>
                  <a:pt x="383666" y="949494"/>
                </a:moveTo>
                <a:lnTo>
                  <a:pt x="383952" y="949907"/>
                </a:lnTo>
                <a:lnTo>
                  <a:pt x="383863" y="949734"/>
                </a:lnTo>
                <a:lnTo>
                  <a:pt x="383666" y="949494"/>
                </a:lnTo>
                <a:close/>
              </a:path>
              <a:path w="411479" h="967104">
                <a:moveTo>
                  <a:pt x="383285" y="948944"/>
                </a:moveTo>
                <a:lnTo>
                  <a:pt x="383666" y="949494"/>
                </a:lnTo>
                <a:lnTo>
                  <a:pt x="383895" y="949773"/>
                </a:lnTo>
                <a:lnTo>
                  <a:pt x="383285" y="948944"/>
                </a:lnTo>
                <a:close/>
              </a:path>
              <a:path w="411479" h="967104">
                <a:moveTo>
                  <a:pt x="383539" y="948944"/>
                </a:moveTo>
                <a:lnTo>
                  <a:pt x="383285" y="948944"/>
                </a:lnTo>
                <a:lnTo>
                  <a:pt x="383878" y="949734"/>
                </a:lnTo>
                <a:lnTo>
                  <a:pt x="383539" y="948944"/>
                </a:lnTo>
                <a:close/>
              </a:path>
              <a:path w="411479" h="967104">
                <a:moveTo>
                  <a:pt x="299877" y="645794"/>
                </a:moveTo>
                <a:lnTo>
                  <a:pt x="273811" y="645794"/>
                </a:lnTo>
                <a:lnTo>
                  <a:pt x="275589" y="651129"/>
                </a:lnTo>
                <a:lnTo>
                  <a:pt x="297560" y="718057"/>
                </a:lnTo>
                <a:lnTo>
                  <a:pt x="297560" y="718185"/>
                </a:lnTo>
                <a:lnTo>
                  <a:pt x="313054" y="764158"/>
                </a:lnTo>
                <a:lnTo>
                  <a:pt x="313054" y="764286"/>
                </a:lnTo>
                <a:lnTo>
                  <a:pt x="325627" y="801369"/>
                </a:lnTo>
                <a:lnTo>
                  <a:pt x="325754" y="801624"/>
                </a:lnTo>
                <a:lnTo>
                  <a:pt x="373633" y="932688"/>
                </a:lnTo>
                <a:lnTo>
                  <a:pt x="383666" y="949494"/>
                </a:lnTo>
                <a:lnTo>
                  <a:pt x="383285" y="948944"/>
                </a:lnTo>
                <a:lnTo>
                  <a:pt x="409424" y="948944"/>
                </a:lnTo>
                <a:lnTo>
                  <a:pt x="408431" y="945769"/>
                </a:lnTo>
                <a:lnTo>
                  <a:pt x="407797" y="943990"/>
                </a:lnTo>
                <a:lnTo>
                  <a:pt x="407415" y="942848"/>
                </a:lnTo>
                <a:lnTo>
                  <a:pt x="406878" y="941705"/>
                </a:lnTo>
                <a:lnTo>
                  <a:pt x="406459" y="940848"/>
                </a:lnTo>
                <a:lnTo>
                  <a:pt x="406146" y="939926"/>
                </a:lnTo>
                <a:lnTo>
                  <a:pt x="405383" y="938149"/>
                </a:lnTo>
                <a:lnTo>
                  <a:pt x="404367" y="936244"/>
                </a:lnTo>
                <a:lnTo>
                  <a:pt x="403394" y="934719"/>
                </a:lnTo>
                <a:lnTo>
                  <a:pt x="402716" y="933704"/>
                </a:lnTo>
                <a:lnTo>
                  <a:pt x="402081" y="932433"/>
                </a:lnTo>
                <a:lnTo>
                  <a:pt x="397149" y="924179"/>
                </a:lnTo>
                <a:lnTo>
                  <a:pt x="396875" y="924179"/>
                </a:lnTo>
                <a:lnTo>
                  <a:pt x="395858" y="922019"/>
                </a:lnTo>
                <a:lnTo>
                  <a:pt x="396086" y="922019"/>
                </a:lnTo>
                <a:lnTo>
                  <a:pt x="349088" y="793369"/>
                </a:lnTo>
                <a:lnTo>
                  <a:pt x="349036" y="793114"/>
                </a:lnTo>
                <a:lnTo>
                  <a:pt x="336423" y="756285"/>
                </a:lnTo>
                <a:lnTo>
                  <a:pt x="321055" y="710311"/>
                </a:lnTo>
                <a:lnTo>
                  <a:pt x="299877" y="645794"/>
                </a:lnTo>
                <a:close/>
              </a:path>
              <a:path w="411479" h="967104">
                <a:moveTo>
                  <a:pt x="406400" y="940688"/>
                </a:moveTo>
                <a:lnTo>
                  <a:pt x="406780" y="941705"/>
                </a:lnTo>
                <a:lnTo>
                  <a:pt x="406475" y="940848"/>
                </a:lnTo>
                <a:lnTo>
                  <a:pt x="406400" y="940688"/>
                </a:lnTo>
                <a:close/>
              </a:path>
              <a:path w="411479" h="967104">
                <a:moveTo>
                  <a:pt x="406475" y="940848"/>
                </a:moveTo>
                <a:lnTo>
                  <a:pt x="406780" y="941705"/>
                </a:lnTo>
                <a:lnTo>
                  <a:pt x="406475" y="940848"/>
                </a:lnTo>
                <a:close/>
              </a:path>
              <a:path w="411479" h="967104">
                <a:moveTo>
                  <a:pt x="406418" y="940688"/>
                </a:moveTo>
                <a:lnTo>
                  <a:pt x="406475" y="940848"/>
                </a:lnTo>
                <a:lnTo>
                  <a:pt x="406418" y="940688"/>
                </a:lnTo>
                <a:close/>
              </a:path>
              <a:path w="411479" h="967104">
                <a:moveTo>
                  <a:pt x="402716" y="933704"/>
                </a:moveTo>
                <a:lnTo>
                  <a:pt x="403351" y="934719"/>
                </a:lnTo>
                <a:lnTo>
                  <a:pt x="403098" y="934275"/>
                </a:lnTo>
                <a:lnTo>
                  <a:pt x="402716" y="933704"/>
                </a:lnTo>
                <a:close/>
              </a:path>
              <a:path w="411479" h="967104">
                <a:moveTo>
                  <a:pt x="403098" y="934275"/>
                </a:moveTo>
                <a:lnTo>
                  <a:pt x="403351" y="934719"/>
                </a:lnTo>
                <a:lnTo>
                  <a:pt x="403098" y="934275"/>
                </a:lnTo>
                <a:close/>
              </a:path>
              <a:path w="411479" h="967104">
                <a:moveTo>
                  <a:pt x="402771" y="933704"/>
                </a:moveTo>
                <a:lnTo>
                  <a:pt x="403098" y="934275"/>
                </a:lnTo>
                <a:lnTo>
                  <a:pt x="402771" y="933704"/>
                </a:lnTo>
                <a:close/>
              </a:path>
              <a:path w="411479" h="967104">
                <a:moveTo>
                  <a:pt x="395858" y="922019"/>
                </a:moveTo>
                <a:lnTo>
                  <a:pt x="396875" y="924179"/>
                </a:lnTo>
                <a:lnTo>
                  <a:pt x="396443" y="922998"/>
                </a:lnTo>
                <a:lnTo>
                  <a:pt x="395858" y="922019"/>
                </a:lnTo>
                <a:close/>
              </a:path>
              <a:path w="411479" h="967104">
                <a:moveTo>
                  <a:pt x="396443" y="922998"/>
                </a:moveTo>
                <a:lnTo>
                  <a:pt x="396875" y="924179"/>
                </a:lnTo>
                <a:lnTo>
                  <a:pt x="397149" y="924179"/>
                </a:lnTo>
                <a:lnTo>
                  <a:pt x="396443" y="922998"/>
                </a:lnTo>
                <a:close/>
              </a:path>
              <a:path w="411479" h="967104">
                <a:moveTo>
                  <a:pt x="396086" y="922019"/>
                </a:moveTo>
                <a:lnTo>
                  <a:pt x="395858" y="922019"/>
                </a:lnTo>
                <a:lnTo>
                  <a:pt x="396443" y="922998"/>
                </a:lnTo>
                <a:lnTo>
                  <a:pt x="396086" y="922019"/>
                </a:lnTo>
                <a:close/>
              </a:path>
              <a:path w="411479" h="967104">
                <a:moveTo>
                  <a:pt x="349036" y="793114"/>
                </a:moveTo>
                <a:lnTo>
                  <a:pt x="349123" y="793369"/>
                </a:lnTo>
                <a:lnTo>
                  <a:pt x="349036" y="793114"/>
                </a:lnTo>
                <a:close/>
              </a:path>
              <a:path w="411479" h="967104">
                <a:moveTo>
                  <a:pt x="279833" y="588263"/>
                </a:moveTo>
                <a:lnTo>
                  <a:pt x="253746" y="588263"/>
                </a:lnTo>
                <a:lnTo>
                  <a:pt x="273811" y="645921"/>
                </a:lnTo>
                <a:lnTo>
                  <a:pt x="299877" y="645794"/>
                </a:lnTo>
                <a:lnTo>
                  <a:pt x="297306" y="637920"/>
                </a:lnTo>
                <a:lnTo>
                  <a:pt x="279833" y="588263"/>
                </a:lnTo>
                <a:close/>
              </a:path>
              <a:path w="411479" h="967104">
                <a:moveTo>
                  <a:pt x="226858" y="456564"/>
                </a:moveTo>
                <a:lnTo>
                  <a:pt x="200025" y="456564"/>
                </a:lnTo>
                <a:lnTo>
                  <a:pt x="200405" y="457454"/>
                </a:lnTo>
                <a:lnTo>
                  <a:pt x="222250" y="509143"/>
                </a:lnTo>
                <a:lnTo>
                  <a:pt x="246633" y="571119"/>
                </a:lnTo>
                <a:lnTo>
                  <a:pt x="253873" y="588899"/>
                </a:lnTo>
                <a:lnTo>
                  <a:pt x="253746" y="588263"/>
                </a:lnTo>
                <a:lnTo>
                  <a:pt x="279833" y="588263"/>
                </a:lnTo>
                <a:lnTo>
                  <a:pt x="276986" y="580136"/>
                </a:lnTo>
                <a:lnTo>
                  <a:pt x="276859" y="579501"/>
                </a:lnTo>
                <a:lnTo>
                  <a:pt x="269673" y="562101"/>
                </a:lnTo>
                <a:lnTo>
                  <a:pt x="245236" y="499744"/>
                </a:lnTo>
                <a:lnTo>
                  <a:pt x="245109" y="499490"/>
                </a:lnTo>
                <a:lnTo>
                  <a:pt x="226858" y="456564"/>
                </a:lnTo>
                <a:close/>
              </a:path>
              <a:path w="411479" h="967104">
                <a:moveTo>
                  <a:pt x="269621" y="561975"/>
                </a:moveTo>
                <a:close/>
              </a:path>
              <a:path w="411479" h="967104">
                <a:moveTo>
                  <a:pt x="222123" y="508888"/>
                </a:moveTo>
                <a:lnTo>
                  <a:pt x="222223" y="509143"/>
                </a:lnTo>
                <a:lnTo>
                  <a:pt x="222123" y="508888"/>
                </a:lnTo>
                <a:close/>
              </a:path>
              <a:path w="411479" h="967104">
                <a:moveTo>
                  <a:pt x="200377" y="457399"/>
                </a:moveTo>
                <a:close/>
              </a:path>
              <a:path w="411479" h="967104">
                <a:moveTo>
                  <a:pt x="46336" y="63500"/>
                </a:moveTo>
                <a:lnTo>
                  <a:pt x="19050" y="63500"/>
                </a:lnTo>
                <a:lnTo>
                  <a:pt x="19430" y="64262"/>
                </a:lnTo>
                <a:lnTo>
                  <a:pt x="81025" y="197738"/>
                </a:lnTo>
                <a:lnTo>
                  <a:pt x="81152" y="198119"/>
                </a:lnTo>
                <a:lnTo>
                  <a:pt x="81533" y="198755"/>
                </a:lnTo>
                <a:lnTo>
                  <a:pt x="119125" y="281558"/>
                </a:lnTo>
                <a:lnTo>
                  <a:pt x="136016" y="319913"/>
                </a:lnTo>
                <a:lnTo>
                  <a:pt x="158496" y="373761"/>
                </a:lnTo>
                <a:lnTo>
                  <a:pt x="164464" y="386969"/>
                </a:lnTo>
                <a:lnTo>
                  <a:pt x="164591" y="387350"/>
                </a:lnTo>
                <a:lnTo>
                  <a:pt x="178688" y="415798"/>
                </a:lnTo>
                <a:lnTo>
                  <a:pt x="178815" y="416179"/>
                </a:lnTo>
                <a:lnTo>
                  <a:pt x="186816" y="430911"/>
                </a:lnTo>
                <a:lnTo>
                  <a:pt x="189102" y="435737"/>
                </a:lnTo>
                <a:lnTo>
                  <a:pt x="200377" y="457399"/>
                </a:lnTo>
                <a:lnTo>
                  <a:pt x="200025" y="456564"/>
                </a:lnTo>
                <a:lnTo>
                  <a:pt x="226858" y="456564"/>
                </a:lnTo>
                <a:lnTo>
                  <a:pt x="222376" y="446024"/>
                </a:lnTo>
                <a:lnTo>
                  <a:pt x="211266" y="424561"/>
                </a:lnTo>
                <a:lnTo>
                  <a:pt x="211262" y="424433"/>
                </a:lnTo>
                <a:lnTo>
                  <a:pt x="208787" y="419607"/>
                </a:lnTo>
                <a:lnTo>
                  <a:pt x="208533" y="419226"/>
                </a:lnTo>
                <a:lnTo>
                  <a:pt x="200659" y="404494"/>
                </a:lnTo>
                <a:lnTo>
                  <a:pt x="186816" y="376427"/>
                </a:lnTo>
                <a:lnTo>
                  <a:pt x="181286" y="364108"/>
                </a:lnTo>
                <a:lnTo>
                  <a:pt x="158750" y="310133"/>
                </a:lnTo>
                <a:lnTo>
                  <a:pt x="141731" y="271399"/>
                </a:lnTo>
                <a:lnTo>
                  <a:pt x="141604" y="271271"/>
                </a:lnTo>
                <a:lnTo>
                  <a:pt x="103885" y="188213"/>
                </a:lnTo>
                <a:lnTo>
                  <a:pt x="103631" y="187706"/>
                </a:lnTo>
                <a:lnTo>
                  <a:pt x="103250" y="187070"/>
                </a:lnTo>
                <a:lnTo>
                  <a:pt x="103387" y="187070"/>
                </a:lnTo>
                <a:lnTo>
                  <a:pt x="46336" y="63500"/>
                </a:lnTo>
                <a:close/>
              </a:path>
              <a:path w="411479" h="967104">
                <a:moveTo>
                  <a:pt x="186562" y="430656"/>
                </a:moveTo>
                <a:lnTo>
                  <a:pt x="186689" y="430911"/>
                </a:lnTo>
                <a:lnTo>
                  <a:pt x="186562" y="430656"/>
                </a:lnTo>
                <a:close/>
              </a:path>
              <a:path w="411479" h="967104">
                <a:moveTo>
                  <a:pt x="211262" y="424433"/>
                </a:moveTo>
                <a:lnTo>
                  <a:pt x="211327" y="424561"/>
                </a:lnTo>
                <a:lnTo>
                  <a:pt x="211262" y="424433"/>
                </a:lnTo>
                <a:close/>
              </a:path>
              <a:path w="411479" h="967104">
                <a:moveTo>
                  <a:pt x="200725" y="404494"/>
                </a:moveTo>
                <a:lnTo>
                  <a:pt x="200913" y="404875"/>
                </a:lnTo>
                <a:lnTo>
                  <a:pt x="200725" y="404494"/>
                </a:lnTo>
                <a:close/>
              </a:path>
              <a:path w="411479" h="967104">
                <a:moveTo>
                  <a:pt x="186841" y="376427"/>
                </a:moveTo>
                <a:lnTo>
                  <a:pt x="187071" y="376936"/>
                </a:lnTo>
                <a:lnTo>
                  <a:pt x="186841" y="376427"/>
                </a:lnTo>
                <a:close/>
              </a:path>
              <a:path w="411479" h="967104">
                <a:moveTo>
                  <a:pt x="181302" y="363981"/>
                </a:moveTo>
                <a:close/>
              </a:path>
              <a:path w="411479" h="967104">
                <a:moveTo>
                  <a:pt x="135889" y="319786"/>
                </a:moveTo>
                <a:close/>
              </a:path>
              <a:path w="411479" h="967104">
                <a:moveTo>
                  <a:pt x="118999" y="281431"/>
                </a:moveTo>
                <a:close/>
              </a:path>
              <a:path w="411479" h="967104">
                <a:moveTo>
                  <a:pt x="81279" y="198374"/>
                </a:moveTo>
                <a:lnTo>
                  <a:pt x="81453" y="198755"/>
                </a:lnTo>
                <a:lnTo>
                  <a:pt x="81279" y="198374"/>
                </a:lnTo>
                <a:close/>
              </a:path>
              <a:path w="411479" h="967104">
                <a:moveTo>
                  <a:pt x="103387" y="187070"/>
                </a:moveTo>
                <a:lnTo>
                  <a:pt x="103250" y="187070"/>
                </a:lnTo>
                <a:lnTo>
                  <a:pt x="103504" y="187325"/>
                </a:lnTo>
                <a:lnTo>
                  <a:pt x="103387" y="187070"/>
                </a:lnTo>
                <a:close/>
              </a:path>
              <a:path w="411479" h="967104">
                <a:moveTo>
                  <a:pt x="19208" y="63842"/>
                </a:moveTo>
                <a:lnTo>
                  <a:pt x="19401" y="64262"/>
                </a:lnTo>
                <a:lnTo>
                  <a:pt x="19208" y="63842"/>
                </a:lnTo>
                <a:close/>
              </a:path>
              <a:path w="411479" h="967104">
                <a:moveTo>
                  <a:pt x="44812" y="60198"/>
                </a:moveTo>
                <a:lnTo>
                  <a:pt x="17272" y="60198"/>
                </a:lnTo>
                <a:lnTo>
                  <a:pt x="19208" y="63842"/>
                </a:lnTo>
                <a:lnTo>
                  <a:pt x="19050" y="63500"/>
                </a:lnTo>
                <a:lnTo>
                  <a:pt x="46336" y="63500"/>
                </a:lnTo>
                <a:lnTo>
                  <a:pt x="44812" y="60198"/>
                </a:lnTo>
                <a:close/>
              </a:path>
              <a:path w="411479" h="967104">
                <a:moveTo>
                  <a:pt x="18033" y="0"/>
                </a:moveTo>
                <a:lnTo>
                  <a:pt x="11302" y="1015"/>
                </a:lnTo>
                <a:lnTo>
                  <a:pt x="4572" y="2158"/>
                </a:lnTo>
                <a:lnTo>
                  <a:pt x="0" y="8508"/>
                </a:lnTo>
                <a:lnTo>
                  <a:pt x="1187" y="15620"/>
                </a:lnTo>
                <a:lnTo>
                  <a:pt x="1837" y="19304"/>
                </a:lnTo>
                <a:lnTo>
                  <a:pt x="1904" y="19812"/>
                </a:lnTo>
                <a:lnTo>
                  <a:pt x="2666" y="23749"/>
                </a:lnTo>
                <a:lnTo>
                  <a:pt x="3301" y="27939"/>
                </a:lnTo>
                <a:lnTo>
                  <a:pt x="3555" y="29082"/>
                </a:lnTo>
                <a:lnTo>
                  <a:pt x="4952" y="34036"/>
                </a:lnTo>
                <a:lnTo>
                  <a:pt x="6476" y="37973"/>
                </a:lnTo>
                <a:lnTo>
                  <a:pt x="7874" y="42037"/>
                </a:lnTo>
                <a:lnTo>
                  <a:pt x="8254" y="42925"/>
                </a:lnTo>
                <a:lnTo>
                  <a:pt x="11810" y="50800"/>
                </a:lnTo>
                <a:lnTo>
                  <a:pt x="12446" y="51943"/>
                </a:lnTo>
                <a:lnTo>
                  <a:pt x="17399" y="60579"/>
                </a:lnTo>
                <a:lnTo>
                  <a:pt x="17272" y="60198"/>
                </a:lnTo>
                <a:lnTo>
                  <a:pt x="44812" y="60198"/>
                </a:lnTo>
                <a:lnTo>
                  <a:pt x="41528" y="53086"/>
                </a:lnTo>
                <a:lnTo>
                  <a:pt x="41148" y="52324"/>
                </a:lnTo>
                <a:lnTo>
                  <a:pt x="38861" y="48132"/>
                </a:lnTo>
                <a:lnTo>
                  <a:pt x="34379" y="40512"/>
                </a:lnTo>
                <a:lnTo>
                  <a:pt x="33781" y="39496"/>
                </a:lnTo>
                <a:lnTo>
                  <a:pt x="31135" y="33527"/>
                </a:lnTo>
                <a:lnTo>
                  <a:pt x="30733" y="32638"/>
                </a:lnTo>
                <a:lnTo>
                  <a:pt x="29717" y="29590"/>
                </a:lnTo>
                <a:lnTo>
                  <a:pt x="28193" y="25654"/>
                </a:lnTo>
                <a:lnTo>
                  <a:pt x="27800" y="23875"/>
                </a:lnTo>
                <a:lnTo>
                  <a:pt x="27525" y="23075"/>
                </a:lnTo>
                <a:lnTo>
                  <a:pt x="27499" y="22606"/>
                </a:lnTo>
                <a:lnTo>
                  <a:pt x="27050" y="19557"/>
                </a:lnTo>
                <a:lnTo>
                  <a:pt x="26924" y="19304"/>
                </a:lnTo>
                <a:lnTo>
                  <a:pt x="26329" y="15620"/>
                </a:lnTo>
                <a:lnTo>
                  <a:pt x="24383" y="4444"/>
                </a:lnTo>
                <a:lnTo>
                  <a:pt x="18033" y="0"/>
                </a:lnTo>
                <a:close/>
              </a:path>
              <a:path w="411479" h="967104">
                <a:moveTo>
                  <a:pt x="33781" y="39496"/>
                </a:moveTo>
                <a:lnTo>
                  <a:pt x="34289" y="40512"/>
                </a:lnTo>
                <a:lnTo>
                  <a:pt x="33993" y="39856"/>
                </a:lnTo>
                <a:lnTo>
                  <a:pt x="33781" y="39496"/>
                </a:lnTo>
                <a:close/>
              </a:path>
              <a:path w="411479" h="967104">
                <a:moveTo>
                  <a:pt x="33993" y="39856"/>
                </a:moveTo>
                <a:lnTo>
                  <a:pt x="34289" y="40512"/>
                </a:lnTo>
                <a:lnTo>
                  <a:pt x="33993" y="39856"/>
                </a:lnTo>
                <a:close/>
              </a:path>
              <a:path w="411479" h="967104">
                <a:moveTo>
                  <a:pt x="33831" y="39496"/>
                </a:moveTo>
                <a:lnTo>
                  <a:pt x="33993" y="39856"/>
                </a:lnTo>
                <a:lnTo>
                  <a:pt x="33831" y="39496"/>
                </a:lnTo>
                <a:close/>
              </a:path>
              <a:path w="411479" h="967104">
                <a:moveTo>
                  <a:pt x="30733" y="32638"/>
                </a:moveTo>
                <a:lnTo>
                  <a:pt x="31114" y="33527"/>
                </a:lnTo>
                <a:lnTo>
                  <a:pt x="31039" y="33316"/>
                </a:lnTo>
                <a:lnTo>
                  <a:pt x="30733" y="32638"/>
                </a:lnTo>
                <a:close/>
              </a:path>
              <a:path w="411479" h="967104">
                <a:moveTo>
                  <a:pt x="31039" y="33316"/>
                </a:moveTo>
                <a:lnTo>
                  <a:pt x="31114" y="33527"/>
                </a:lnTo>
                <a:lnTo>
                  <a:pt x="31039" y="33316"/>
                </a:lnTo>
                <a:close/>
              </a:path>
              <a:path w="411479" h="967104">
                <a:moveTo>
                  <a:pt x="30799" y="32638"/>
                </a:moveTo>
                <a:lnTo>
                  <a:pt x="31039" y="33316"/>
                </a:lnTo>
                <a:lnTo>
                  <a:pt x="30799" y="32638"/>
                </a:lnTo>
                <a:close/>
              </a:path>
              <a:path w="411479" h="967104">
                <a:moveTo>
                  <a:pt x="28316" y="25654"/>
                </a:moveTo>
                <a:lnTo>
                  <a:pt x="28575" y="26543"/>
                </a:lnTo>
                <a:lnTo>
                  <a:pt x="28316" y="25654"/>
                </a:lnTo>
                <a:close/>
              </a:path>
              <a:path w="411479" h="967104">
                <a:moveTo>
                  <a:pt x="27431" y="22606"/>
                </a:moveTo>
                <a:lnTo>
                  <a:pt x="27685" y="23875"/>
                </a:lnTo>
                <a:lnTo>
                  <a:pt x="27568" y="23075"/>
                </a:lnTo>
                <a:lnTo>
                  <a:pt x="27431" y="22606"/>
                </a:lnTo>
                <a:close/>
              </a:path>
              <a:path w="411479" h="967104">
                <a:moveTo>
                  <a:pt x="27568" y="23075"/>
                </a:moveTo>
                <a:lnTo>
                  <a:pt x="27685" y="23875"/>
                </a:lnTo>
                <a:lnTo>
                  <a:pt x="27568" y="23075"/>
                </a:lnTo>
                <a:close/>
              </a:path>
              <a:path w="411479" h="967104">
                <a:moveTo>
                  <a:pt x="2539" y="23621"/>
                </a:moveTo>
                <a:lnTo>
                  <a:pt x="2562" y="23749"/>
                </a:lnTo>
                <a:lnTo>
                  <a:pt x="2539" y="23621"/>
                </a:lnTo>
                <a:close/>
              </a:path>
              <a:path w="411479" h="967104">
                <a:moveTo>
                  <a:pt x="27499" y="22606"/>
                </a:moveTo>
                <a:lnTo>
                  <a:pt x="27568" y="23075"/>
                </a:lnTo>
                <a:lnTo>
                  <a:pt x="27499" y="22606"/>
                </a:lnTo>
                <a:close/>
              </a:path>
              <a:path w="411479" h="967104">
                <a:moveTo>
                  <a:pt x="26288" y="15367"/>
                </a:moveTo>
                <a:lnTo>
                  <a:pt x="26288" y="15620"/>
                </a:lnTo>
                <a:lnTo>
                  <a:pt x="26288" y="1536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95820" y="2750692"/>
            <a:ext cx="338455" cy="598805"/>
          </a:xfrm>
          <a:custGeom>
            <a:avLst/>
            <a:gdLst/>
            <a:ahLst/>
            <a:cxnLst/>
            <a:rect l="l" t="t" r="r" b="b"/>
            <a:pathLst>
              <a:path w="338454" h="598804">
                <a:moveTo>
                  <a:pt x="334149" y="576834"/>
                </a:moveTo>
                <a:lnTo>
                  <a:pt x="306958" y="576834"/>
                </a:lnTo>
                <a:lnTo>
                  <a:pt x="314578" y="590931"/>
                </a:lnTo>
                <a:lnTo>
                  <a:pt x="317626" y="596519"/>
                </a:lnTo>
                <a:lnTo>
                  <a:pt x="324611" y="598805"/>
                </a:lnTo>
                <a:lnTo>
                  <a:pt x="330326" y="595884"/>
                </a:lnTo>
                <a:lnTo>
                  <a:pt x="336042" y="593090"/>
                </a:lnTo>
                <a:lnTo>
                  <a:pt x="338454" y="586232"/>
                </a:lnTo>
                <a:lnTo>
                  <a:pt x="334149" y="576834"/>
                </a:lnTo>
                <a:close/>
              </a:path>
              <a:path w="338454" h="598804">
                <a:moveTo>
                  <a:pt x="317572" y="545338"/>
                </a:moveTo>
                <a:lnTo>
                  <a:pt x="290068" y="545338"/>
                </a:lnTo>
                <a:lnTo>
                  <a:pt x="290575" y="546354"/>
                </a:lnTo>
                <a:lnTo>
                  <a:pt x="295528" y="556514"/>
                </a:lnTo>
                <a:lnTo>
                  <a:pt x="300354" y="566293"/>
                </a:lnTo>
                <a:lnTo>
                  <a:pt x="307212" y="577342"/>
                </a:lnTo>
                <a:lnTo>
                  <a:pt x="306958" y="576834"/>
                </a:lnTo>
                <a:lnTo>
                  <a:pt x="334149" y="576834"/>
                </a:lnTo>
                <a:lnTo>
                  <a:pt x="329056" y="565785"/>
                </a:lnTo>
                <a:lnTo>
                  <a:pt x="322099" y="554228"/>
                </a:lnTo>
                <a:lnTo>
                  <a:pt x="321563" y="553339"/>
                </a:lnTo>
                <a:lnTo>
                  <a:pt x="317817" y="545719"/>
                </a:lnTo>
                <a:lnTo>
                  <a:pt x="317572" y="545338"/>
                </a:lnTo>
                <a:close/>
              </a:path>
              <a:path w="338454" h="598804">
                <a:moveTo>
                  <a:pt x="321563" y="553339"/>
                </a:moveTo>
                <a:lnTo>
                  <a:pt x="322072" y="554228"/>
                </a:lnTo>
                <a:lnTo>
                  <a:pt x="321938" y="553961"/>
                </a:lnTo>
                <a:lnTo>
                  <a:pt x="321563" y="553339"/>
                </a:lnTo>
                <a:close/>
              </a:path>
              <a:path w="338454" h="598804">
                <a:moveTo>
                  <a:pt x="321938" y="553961"/>
                </a:moveTo>
                <a:lnTo>
                  <a:pt x="322072" y="554228"/>
                </a:lnTo>
                <a:lnTo>
                  <a:pt x="321938" y="553961"/>
                </a:lnTo>
                <a:close/>
              </a:path>
              <a:path w="338454" h="598804">
                <a:moveTo>
                  <a:pt x="321627" y="553339"/>
                </a:moveTo>
                <a:lnTo>
                  <a:pt x="321938" y="553961"/>
                </a:lnTo>
                <a:lnTo>
                  <a:pt x="321627" y="553339"/>
                </a:lnTo>
                <a:close/>
              </a:path>
              <a:path w="338454" h="598804">
                <a:moveTo>
                  <a:pt x="290516" y="546256"/>
                </a:moveTo>
                <a:close/>
              </a:path>
              <a:path w="338454" h="598804">
                <a:moveTo>
                  <a:pt x="295429" y="510159"/>
                </a:moveTo>
                <a:lnTo>
                  <a:pt x="267970" y="510159"/>
                </a:lnTo>
                <a:lnTo>
                  <a:pt x="268350" y="510921"/>
                </a:lnTo>
                <a:lnTo>
                  <a:pt x="269875" y="514096"/>
                </a:lnTo>
                <a:lnTo>
                  <a:pt x="270001" y="514604"/>
                </a:lnTo>
                <a:lnTo>
                  <a:pt x="273557" y="521716"/>
                </a:lnTo>
                <a:lnTo>
                  <a:pt x="274065" y="522605"/>
                </a:lnTo>
                <a:lnTo>
                  <a:pt x="276225" y="526161"/>
                </a:lnTo>
                <a:lnTo>
                  <a:pt x="276986" y="527304"/>
                </a:lnTo>
                <a:lnTo>
                  <a:pt x="284225" y="536702"/>
                </a:lnTo>
                <a:lnTo>
                  <a:pt x="288925" y="543433"/>
                </a:lnTo>
                <a:lnTo>
                  <a:pt x="290516" y="546256"/>
                </a:lnTo>
                <a:lnTo>
                  <a:pt x="290068" y="545338"/>
                </a:lnTo>
                <a:lnTo>
                  <a:pt x="317572" y="545338"/>
                </a:lnTo>
                <a:lnTo>
                  <a:pt x="312420" y="534543"/>
                </a:lnTo>
                <a:lnTo>
                  <a:pt x="309752" y="529971"/>
                </a:lnTo>
                <a:lnTo>
                  <a:pt x="309245" y="529336"/>
                </a:lnTo>
                <a:lnTo>
                  <a:pt x="306704" y="525653"/>
                </a:lnTo>
                <a:lnTo>
                  <a:pt x="304164" y="522097"/>
                </a:lnTo>
                <a:lnTo>
                  <a:pt x="303910" y="521589"/>
                </a:lnTo>
                <a:lnTo>
                  <a:pt x="297564" y="513461"/>
                </a:lnTo>
                <a:lnTo>
                  <a:pt x="297433" y="513461"/>
                </a:lnTo>
                <a:lnTo>
                  <a:pt x="296672" y="512318"/>
                </a:lnTo>
                <a:lnTo>
                  <a:pt x="295429" y="510159"/>
                </a:lnTo>
                <a:close/>
              </a:path>
              <a:path w="338454" h="598804">
                <a:moveTo>
                  <a:pt x="317753" y="545592"/>
                </a:moveTo>
                <a:close/>
              </a:path>
              <a:path w="338454" h="598804">
                <a:moveTo>
                  <a:pt x="288417" y="542798"/>
                </a:moveTo>
                <a:lnTo>
                  <a:pt x="288802" y="543433"/>
                </a:lnTo>
                <a:lnTo>
                  <a:pt x="288417" y="542798"/>
                </a:lnTo>
                <a:close/>
              </a:path>
              <a:path w="338454" h="598804">
                <a:moveTo>
                  <a:pt x="283845" y="536321"/>
                </a:moveTo>
                <a:lnTo>
                  <a:pt x="284117" y="536702"/>
                </a:lnTo>
                <a:lnTo>
                  <a:pt x="283845" y="536321"/>
                </a:lnTo>
                <a:close/>
              </a:path>
              <a:path w="338454" h="598804">
                <a:moveTo>
                  <a:pt x="296672" y="512318"/>
                </a:moveTo>
                <a:lnTo>
                  <a:pt x="297433" y="513461"/>
                </a:lnTo>
                <a:lnTo>
                  <a:pt x="296977" y="512709"/>
                </a:lnTo>
                <a:lnTo>
                  <a:pt x="296672" y="512318"/>
                </a:lnTo>
                <a:close/>
              </a:path>
              <a:path w="338454" h="598804">
                <a:moveTo>
                  <a:pt x="296977" y="512709"/>
                </a:moveTo>
                <a:lnTo>
                  <a:pt x="297433" y="513461"/>
                </a:lnTo>
                <a:lnTo>
                  <a:pt x="297564" y="513461"/>
                </a:lnTo>
                <a:lnTo>
                  <a:pt x="296977" y="512709"/>
                </a:lnTo>
                <a:close/>
              </a:path>
              <a:path w="338454" h="598804">
                <a:moveTo>
                  <a:pt x="296740" y="512318"/>
                </a:moveTo>
                <a:lnTo>
                  <a:pt x="296977" y="512709"/>
                </a:lnTo>
                <a:lnTo>
                  <a:pt x="296740" y="512318"/>
                </a:lnTo>
                <a:close/>
              </a:path>
              <a:path w="338454" h="598804">
                <a:moveTo>
                  <a:pt x="268228" y="510692"/>
                </a:moveTo>
                <a:lnTo>
                  <a:pt x="268338" y="510921"/>
                </a:lnTo>
                <a:lnTo>
                  <a:pt x="268228" y="510692"/>
                </a:lnTo>
                <a:close/>
              </a:path>
              <a:path w="338454" h="598804">
                <a:moveTo>
                  <a:pt x="228417" y="384556"/>
                </a:moveTo>
                <a:lnTo>
                  <a:pt x="200405" y="384556"/>
                </a:lnTo>
                <a:lnTo>
                  <a:pt x="268228" y="510692"/>
                </a:lnTo>
                <a:lnTo>
                  <a:pt x="267970" y="510159"/>
                </a:lnTo>
                <a:lnTo>
                  <a:pt x="295429" y="510159"/>
                </a:lnTo>
                <a:lnTo>
                  <a:pt x="295401" y="509905"/>
                </a:lnTo>
                <a:lnTo>
                  <a:pt x="294004" y="507111"/>
                </a:lnTo>
                <a:lnTo>
                  <a:pt x="292100" y="503428"/>
                </a:lnTo>
                <a:lnTo>
                  <a:pt x="290575" y="499872"/>
                </a:lnTo>
                <a:lnTo>
                  <a:pt x="290195" y="499237"/>
                </a:lnTo>
                <a:lnTo>
                  <a:pt x="228417" y="384556"/>
                </a:lnTo>
                <a:close/>
              </a:path>
              <a:path w="338454" h="598804">
                <a:moveTo>
                  <a:pt x="295401" y="509905"/>
                </a:moveTo>
                <a:lnTo>
                  <a:pt x="295782" y="510667"/>
                </a:lnTo>
                <a:lnTo>
                  <a:pt x="295401" y="509905"/>
                </a:lnTo>
                <a:close/>
              </a:path>
              <a:path w="338454" h="598804">
                <a:moveTo>
                  <a:pt x="292305" y="503826"/>
                </a:moveTo>
                <a:close/>
              </a:path>
              <a:path w="338454" h="598804">
                <a:moveTo>
                  <a:pt x="292131" y="503428"/>
                </a:moveTo>
                <a:lnTo>
                  <a:pt x="292305" y="503826"/>
                </a:lnTo>
                <a:lnTo>
                  <a:pt x="292131" y="503428"/>
                </a:lnTo>
                <a:close/>
              </a:path>
              <a:path w="338454" h="598804">
                <a:moveTo>
                  <a:pt x="133565" y="222377"/>
                </a:moveTo>
                <a:lnTo>
                  <a:pt x="106172" y="222377"/>
                </a:lnTo>
                <a:lnTo>
                  <a:pt x="106299" y="222631"/>
                </a:lnTo>
                <a:lnTo>
                  <a:pt x="120142" y="251587"/>
                </a:lnTo>
                <a:lnTo>
                  <a:pt x="120396" y="251968"/>
                </a:lnTo>
                <a:lnTo>
                  <a:pt x="135127" y="280289"/>
                </a:lnTo>
                <a:lnTo>
                  <a:pt x="135635" y="281178"/>
                </a:lnTo>
                <a:lnTo>
                  <a:pt x="174878" y="344170"/>
                </a:lnTo>
                <a:lnTo>
                  <a:pt x="200786" y="385318"/>
                </a:lnTo>
                <a:lnTo>
                  <a:pt x="200405" y="384556"/>
                </a:lnTo>
                <a:lnTo>
                  <a:pt x="228417" y="384556"/>
                </a:lnTo>
                <a:lnTo>
                  <a:pt x="222123" y="372872"/>
                </a:lnTo>
                <a:lnTo>
                  <a:pt x="221742" y="372110"/>
                </a:lnTo>
                <a:lnTo>
                  <a:pt x="195833" y="331089"/>
                </a:lnTo>
                <a:lnTo>
                  <a:pt x="157144" y="268986"/>
                </a:lnTo>
                <a:lnTo>
                  <a:pt x="156590" y="268097"/>
                </a:lnTo>
                <a:lnTo>
                  <a:pt x="142370" y="240537"/>
                </a:lnTo>
                <a:lnTo>
                  <a:pt x="133565" y="222377"/>
                </a:lnTo>
                <a:close/>
              </a:path>
              <a:path w="338454" h="598804">
                <a:moveTo>
                  <a:pt x="156590" y="268097"/>
                </a:moveTo>
                <a:lnTo>
                  <a:pt x="157099" y="268986"/>
                </a:lnTo>
                <a:lnTo>
                  <a:pt x="156873" y="268550"/>
                </a:lnTo>
                <a:lnTo>
                  <a:pt x="156590" y="268097"/>
                </a:lnTo>
                <a:close/>
              </a:path>
              <a:path w="338454" h="598804">
                <a:moveTo>
                  <a:pt x="156873" y="268550"/>
                </a:moveTo>
                <a:lnTo>
                  <a:pt x="157099" y="268986"/>
                </a:lnTo>
                <a:lnTo>
                  <a:pt x="156873" y="268550"/>
                </a:lnTo>
                <a:close/>
              </a:path>
              <a:path w="338454" h="598804">
                <a:moveTo>
                  <a:pt x="156638" y="268097"/>
                </a:moveTo>
                <a:lnTo>
                  <a:pt x="156873" y="268550"/>
                </a:lnTo>
                <a:lnTo>
                  <a:pt x="156638" y="268097"/>
                </a:lnTo>
                <a:close/>
              </a:path>
              <a:path w="338454" h="598804">
                <a:moveTo>
                  <a:pt x="142427" y="240654"/>
                </a:moveTo>
                <a:lnTo>
                  <a:pt x="142494" y="240792"/>
                </a:lnTo>
                <a:lnTo>
                  <a:pt x="142427" y="240654"/>
                </a:lnTo>
                <a:close/>
              </a:path>
              <a:path w="338454" h="598804">
                <a:moveTo>
                  <a:pt x="142370" y="240537"/>
                </a:moveTo>
                <a:close/>
              </a:path>
              <a:path w="338454" h="598804">
                <a:moveTo>
                  <a:pt x="106214" y="222466"/>
                </a:moveTo>
                <a:lnTo>
                  <a:pt x="106293" y="222631"/>
                </a:lnTo>
                <a:lnTo>
                  <a:pt x="106214" y="222466"/>
                </a:lnTo>
                <a:close/>
              </a:path>
              <a:path w="338454" h="598804">
                <a:moveTo>
                  <a:pt x="101278" y="158623"/>
                </a:moveTo>
                <a:lnTo>
                  <a:pt x="73532" y="158623"/>
                </a:lnTo>
                <a:lnTo>
                  <a:pt x="74040" y="159512"/>
                </a:lnTo>
                <a:lnTo>
                  <a:pt x="106214" y="222466"/>
                </a:lnTo>
                <a:lnTo>
                  <a:pt x="133565" y="222377"/>
                </a:lnTo>
                <a:lnTo>
                  <a:pt x="128270" y="211455"/>
                </a:lnTo>
                <a:lnTo>
                  <a:pt x="101278" y="158623"/>
                </a:lnTo>
                <a:close/>
              </a:path>
              <a:path w="338454" h="598804">
                <a:moveTo>
                  <a:pt x="73733" y="159014"/>
                </a:moveTo>
                <a:lnTo>
                  <a:pt x="73988" y="159512"/>
                </a:lnTo>
                <a:lnTo>
                  <a:pt x="73733" y="159014"/>
                </a:lnTo>
                <a:close/>
              </a:path>
              <a:path w="338454" h="598804">
                <a:moveTo>
                  <a:pt x="73532" y="158623"/>
                </a:moveTo>
                <a:lnTo>
                  <a:pt x="73733" y="159014"/>
                </a:lnTo>
                <a:lnTo>
                  <a:pt x="74040" y="159512"/>
                </a:lnTo>
                <a:lnTo>
                  <a:pt x="73532" y="158623"/>
                </a:lnTo>
                <a:close/>
              </a:path>
              <a:path w="338454" h="598804">
                <a:moveTo>
                  <a:pt x="27449" y="23114"/>
                </a:moveTo>
                <a:lnTo>
                  <a:pt x="2158" y="23114"/>
                </a:lnTo>
                <a:lnTo>
                  <a:pt x="2412" y="24130"/>
                </a:lnTo>
                <a:lnTo>
                  <a:pt x="3175" y="28321"/>
                </a:lnTo>
                <a:lnTo>
                  <a:pt x="4318" y="32004"/>
                </a:lnTo>
                <a:lnTo>
                  <a:pt x="4445" y="32639"/>
                </a:lnTo>
                <a:lnTo>
                  <a:pt x="5969" y="36576"/>
                </a:lnTo>
                <a:lnTo>
                  <a:pt x="6096" y="36957"/>
                </a:lnTo>
                <a:lnTo>
                  <a:pt x="7493" y="40512"/>
                </a:lnTo>
                <a:lnTo>
                  <a:pt x="8762" y="44196"/>
                </a:lnTo>
                <a:lnTo>
                  <a:pt x="11556" y="49784"/>
                </a:lnTo>
                <a:lnTo>
                  <a:pt x="15494" y="56515"/>
                </a:lnTo>
                <a:lnTo>
                  <a:pt x="20827" y="67183"/>
                </a:lnTo>
                <a:lnTo>
                  <a:pt x="60832" y="138176"/>
                </a:lnTo>
                <a:lnTo>
                  <a:pt x="61086" y="138557"/>
                </a:lnTo>
                <a:lnTo>
                  <a:pt x="73733" y="159014"/>
                </a:lnTo>
                <a:lnTo>
                  <a:pt x="73532" y="158623"/>
                </a:lnTo>
                <a:lnTo>
                  <a:pt x="101278" y="158623"/>
                </a:lnTo>
                <a:lnTo>
                  <a:pt x="95503" y="147320"/>
                </a:lnTo>
                <a:lnTo>
                  <a:pt x="94996" y="146431"/>
                </a:lnTo>
                <a:lnTo>
                  <a:pt x="82042" y="125603"/>
                </a:lnTo>
                <a:lnTo>
                  <a:pt x="42703" y="55626"/>
                </a:lnTo>
                <a:lnTo>
                  <a:pt x="37210" y="44831"/>
                </a:lnTo>
                <a:lnTo>
                  <a:pt x="36956" y="44196"/>
                </a:lnTo>
                <a:lnTo>
                  <a:pt x="32893" y="37337"/>
                </a:lnTo>
                <a:lnTo>
                  <a:pt x="31496" y="34417"/>
                </a:lnTo>
                <a:lnTo>
                  <a:pt x="31639" y="34417"/>
                </a:lnTo>
                <a:lnTo>
                  <a:pt x="30606" y="31750"/>
                </a:lnTo>
                <a:lnTo>
                  <a:pt x="30479" y="31369"/>
                </a:lnTo>
                <a:lnTo>
                  <a:pt x="29282" y="28321"/>
                </a:lnTo>
                <a:lnTo>
                  <a:pt x="28074" y="24892"/>
                </a:lnTo>
                <a:lnTo>
                  <a:pt x="27939" y="24892"/>
                </a:lnTo>
                <a:lnTo>
                  <a:pt x="27449" y="23114"/>
                </a:lnTo>
                <a:close/>
              </a:path>
              <a:path w="338454" h="598804">
                <a:moveTo>
                  <a:pt x="82081" y="125603"/>
                </a:moveTo>
                <a:lnTo>
                  <a:pt x="82296" y="125984"/>
                </a:lnTo>
                <a:lnTo>
                  <a:pt x="82081" y="125603"/>
                </a:lnTo>
                <a:close/>
              </a:path>
              <a:path w="338454" h="598804">
                <a:moveTo>
                  <a:pt x="15112" y="55880"/>
                </a:moveTo>
                <a:lnTo>
                  <a:pt x="15434" y="56515"/>
                </a:lnTo>
                <a:lnTo>
                  <a:pt x="15112" y="55880"/>
                </a:lnTo>
                <a:close/>
              </a:path>
              <a:path w="338454" h="598804">
                <a:moveTo>
                  <a:pt x="42418" y="55118"/>
                </a:moveTo>
                <a:lnTo>
                  <a:pt x="42672" y="55626"/>
                </a:lnTo>
                <a:lnTo>
                  <a:pt x="42418" y="55118"/>
                </a:lnTo>
                <a:close/>
              </a:path>
              <a:path w="338454" h="598804">
                <a:moveTo>
                  <a:pt x="7365" y="40259"/>
                </a:moveTo>
                <a:lnTo>
                  <a:pt x="7456" y="40512"/>
                </a:lnTo>
                <a:lnTo>
                  <a:pt x="7365" y="40259"/>
                </a:lnTo>
                <a:close/>
              </a:path>
              <a:path w="338454" h="598804">
                <a:moveTo>
                  <a:pt x="32956" y="37337"/>
                </a:moveTo>
                <a:lnTo>
                  <a:pt x="33274" y="37973"/>
                </a:lnTo>
                <a:lnTo>
                  <a:pt x="32956" y="37337"/>
                </a:lnTo>
                <a:close/>
              </a:path>
              <a:path w="338454" h="598804">
                <a:moveTo>
                  <a:pt x="31639" y="34417"/>
                </a:moveTo>
                <a:lnTo>
                  <a:pt x="31496" y="34417"/>
                </a:lnTo>
                <a:lnTo>
                  <a:pt x="32130" y="35687"/>
                </a:lnTo>
                <a:lnTo>
                  <a:pt x="31639" y="34417"/>
                </a:lnTo>
                <a:close/>
              </a:path>
              <a:path w="338454" h="598804">
                <a:moveTo>
                  <a:pt x="29082" y="27812"/>
                </a:moveTo>
                <a:lnTo>
                  <a:pt x="29209" y="28194"/>
                </a:lnTo>
                <a:lnTo>
                  <a:pt x="29082" y="27812"/>
                </a:lnTo>
                <a:close/>
              </a:path>
              <a:path w="338454" h="598804">
                <a:moveTo>
                  <a:pt x="27812" y="24130"/>
                </a:moveTo>
                <a:lnTo>
                  <a:pt x="27939" y="24892"/>
                </a:lnTo>
                <a:lnTo>
                  <a:pt x="28074" y="24892"/>
                </a:lnTo>
                <a:lnTo>
                  <a:pt x="27812" y="24130"/>
                </a:lnTo>
                <a:close/>
              </a:path>
              <a:path w="338454" h="598804">
                <a:moveTo>
                  <a:pt x="2242" y="23544"/>
                </a:moveTo>
                <a:lnTo>
                  <a:pt x="2357" y="24130"/>
                </a:lnTo>
                <a:lnTo>
                  <a:pt x="2242" y="23544"/>
                </a:lnTo>
                <a:close/>
              </a:path>
              <a:path w="338454" h="598804">
                <a:moveTo>
                  <a:pt x="2158" y="23114"/>
                </a:moveTo>
                <a:lnTo>
                  <a:pt x="2242" y="23544"/>
                </a:lnTo>
                <a:lnTo>
                  <a:pt x="2412" y="24130"/>
                </a:lnTo>
                <a:lnTo>
                  <a:pt x="2158" y="23114"/>
                </a:lnTo>
                <a:close/>
              </a:path>
              <a:path w="338454" h="598804">
                <a:moveTo>
                  <a:pt x="18542" y="0"/>
                </a:moveTo>
                <a:lnTo>
                  <a:pt x="4952" y="1270"/>
                </a:lnTo>
                <a:lnTo>
                  <a:pt x="0" y="7239"/>
                </a:lnTo>
                <a:lnTo>
                  <a:pt x="549" y="14521"/>
                </a:lnTo>
                <a:lnTo>
                  <a:pt x="888" y="18034"/>
                </a:lnTo>
                <a:lnTo>
                  <a:pt x="1270" y="20193"/>
                </a:lnTo>
                <a:lnTo>
                  <a:pt x="2242" y="23544"/>
                </a:lnTo>
                <a:lnTo>
                  <a:pt x="2158" y="23114"/>
                </a:lnTo>
                <a:lnTo>
                  <a:pt x="27449" y="23114"/>
                </a:lnTo>
                <a:lnTo>
                  <a:pt x="27309" y="22606"/>
                </a:lnTo>
                <a:lnTo>
                  <a:pt x="27177" y="22606"/>
                </a:lnTo>
                <a:lnTo>
                  <a:pt x="26969" y="21459"/>
                </a:lnTo>
                <a:lnTo>
                  <a:pt x="26952" y="21209"/>
                </a:lnTo>
                <a:lnTo>
                  <a:pt x="26543" y="18669"/>
                </a:lnTo>
                <a:lnTo>
                  <a:pt x="26288" y="17653"/>
                </a:lnTo>
                <a:lnTo>
                  <a:pt x="25753" y="15748"/>
                </a:lnTo>
                <a:lnTo>
                  <a:pt x="25526" y="15748"/>
                </a:lnTo>
                <a:lnTo>
                  <a:pt x="25146" y="13589"/>
                </a:lnTo>
                <a:lnTo>
                  <a:pt x="25318" y="13589"/>
                </a:lnTo>
                <a:lnTo>
                  <a:pt x="25146" y="11811"/>
                </a:lnTo>
                <a:lnTo>
                  <a:pt x="24637" y="4953"/>
                </a:lnTo>
                <a:lnTo>
                  <a:pt x="18542" y="0"/>
                </a:lnTo>
                <a:close/>
              </a:path>
              <a:path w="338454" h="598804">
                <a:moveTo>
                  <a:pt x="26924" y="21209"/>
                </a:moveTo>
                <a:lnTo>
                  <a:pt x="27177" y="22606"/>
                </a:lnTo>
                <a:lnTo>
                  <a:pt x="26993" y="21459"/>
                </a:lnTo>
                <a:lnTo>
                  <a:pt x="26924" y="21209"/>
                </a:lnTo>
                <a:close/>
              </a:path>
              <a:path w="338454" h="598804">
                <a:moveTo>
                  <a:pt x="26993" y="21459"/>
                </a:moveTo>
                <a:lnTo>
                  <a:pt x="27177" y="22606"/>
                </a:lnTo>
                <a:lnTo>
                  <a:pt x="27309" y="22606"/>
                </a:lnTo>
                <a:lnTo>
                  <a:pt x="26993" y="21459"/>
                </a:lnTo>
                <a:close/>
              </a:path>
              <a:path w="338454" h="598804">
                <a:moveTo>
                  <a:pt x="26952" y="21209"/>
                </a:moveTo>
                <a:lnTo>
                  <a:pt x="26993" y="21459"/>
                </a:lnTo>
                <a:lnTo>
                  <a:pt x="26952" y="21209"/>
                </a:lnTo>
                <a:close/>
              </a:path>
              <a:path w="338454" h="598804">
                <a:moveTo>
                  <a:pt x="25146" y="13589"/>
                </a:moveTo>
                <a:lnTo>
                  <a:pt x="25526" y="15748"/>
                </a:lnTo>
                <a:lnTo>
                  <a:pt x="25408" y="14521"/>
                </a:lnTo>
                <a:lnTo>
                  <a:pt x="25146" y="13589"/>
                </a:lnTo>
                <a:close/>
              </a:path>
              <a:path w="338454" h="598804">
                <a:moveTo>
                  <a:pt x="25408" y="14521"/>
                </a:moveTo>
                <a:lnTo>
                  <a:pt x="25526" y="15748"/>
                </a:lnTo>
                <a:lnTo>
                  <a:pt x="25753" y="15748"/>
                </a:lnTo>
                <a:lnTo>
                  <a:pt x="25408" y="14521"/>
                </a:lnTo>
                <a:close/>
              </a:path>
              <a:path w="338454" h="598804">
                <a:moveTo>
                  <a:pt x="25318" y="13589"/>
                </a:moveTo>
                <a:lnTo>
                  <a:pt x="25146" y="13589"/>
                </a:lnTo>
                <a:lnTo>
                  <a:pt x="25408" y="14521"/>
                </a:lnTo>
                <a:lnTo>
                  <a:pt x="25318" y="13589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33540" y="2522601"/>
            <a:ext cx="1757680" cy="103505"/>
          </a:xfrm>
          <a:custGeom>
            <a:avLst/>
            <a:gdLst/>
            <a:ahLst/>
            <a:cxnLst/>
            <a:rect l="l" t="t" r="r" b="b"/>
            <a:pathLst>
              <a:path w="1757679" h="103505">
                <a:moveTo>
                  <a:pt x="6857" y="53848"/>
                </a:moveTo>
                <a:lnTo>
                  <a:pt x="888" y="59054"/>
                </a:lnTo>
                <a:lnTo>
                  <a:pt x="470" y="66421"/>
                </a:lnTo>
                <a:lnTo>
                  <a:pt x="0" y="72771"/>
                </a:lnTo>
                <a:lnTo>
                  <a:pt x="5206" y="78612"/>
                </a:lnTo>
                <a:lnTo>
                  <a:pt x="71754" y="83058"/>
                </a:lnTo>
                <a:lnTo>
                  <a:pt x="71500" y="83058"/>
                </a:lnTo>
                <a:lnTo>
                  <a:pt x="205612" y="93472"/>
                </a:lnTo>
                <a:lnTo>
                  <a:pt x="353313" y="103124"/>
                </a:lnTo>
                <a:lnTo>
                  <a:pt x="354202" y="103250"/>
                </a:lnTo>
                <a:lnTo>
                  <a:pt x="672464" y="99949"/>
                </a:lnTo>
                <a:lnTo>
                  <a:pt x="774191" y="96774"/>
                </a:lnTo>
                <a:lnTo>
                  <a:pt x="774573" y="96647"/>
                </a:lnTo>
                <a:lnTo>
                  <a:pt x="1085143" y="78486"/>
                </a:lnTo>
                <a:lnTo>
                  <a:pt x="353949" y="78486"/>
                </a:lnTo>
                <a:lnTo>
                  <a:pt x="354717" y="78478"/>
                </a:lnTo>
                <a:lnTo>
                  <a:pt x="207263" y="68707"/>
                </a:lnTo>
                <a:lnTo>
                  <a:pt x="111632" y="61595"/>
                </a:lnTo>
                <a:lnTo>
                  <a:pt x="73659" y="58293"/>
                </a:lnTo>
                <a:lnTo>
                  <a:pt x="73405" y="58293"/>
                </a:lnTo>
                <a:lnTo>
                  <a:pt x="6857" y="53848"/>
                </a:lnTo>
                <a:close/>
              </a:path>
              <a:path w="1757679" h="103505">
                <a:moveTo>
                  <a:pt x="354717" y="78478"/>
                </a:moveTo>
                <a:lnTo>
                  <a:pt x="353949" y="78486"/>
                </a:lnTo>
                <a:lnTo>
                  <a:pt x="354837" y="78486"/>
                </a:lnTo>
                <a:close/>
              </a:path>
              <a:path w="1757679" h="103505">
                <a:moveTo>
                  <a:pt x="1518284" y="49275"/>
                </a:moveTo>
                <a:lnTo>
                  <a:pt x="1164081" y="49275"/>
                </a:lnTo>
                <a:lnTo>
                  <a:pt x="773049" y="72009"/>
                </a:lnTo>
                <a:lnTo>
                  <a:pt x="773429" y="72009"/>
                </a:lnTo>
                <a:lnTo>
                  <a:pt x="671956" y="75184"/>
                </a:lnTo>
                <a:lnTo>
                  <a:pt x="672210" y="75184"/>
                </a:lnTo>
                <a:lnTo>
                  <a:pt x="354717" y="78478"/>
                </a:lnTo>
                <a:lnTo>
                  <a:pt x="1085143" y="78486"/>
                </a:lnTo>
                <a:lnTo>
                  <a:pt x="1165478" y="74040"/>
                </a:lnTo>
                <a:lnTo>
                  <a:pt x="1165098" y="74040"/>
                </a:lnTo>
                <a:lnTo>
                  <a:pt x="1311909" y="70738"/>
                </a:lnTo>
                <a:lnTo>
                  <a:pt x="1312417" y="70738"/>
                </a:lnTo>
                <a:lnTo>
                  <a:pt x="1445513" y="63246"/>
                </a:lnTo>
                <a:lnTo>
                  <a:pt x="1447037" y="62991"/>
                </a:lnTo>
                <a:lnTo>
                  <a:pt x="1488820" y="55499"/>
                </a:lnTo>
                <a:lnTo>
                  <a:pt x="1489328" y="55372"/>
                </a:lnTo>
                <a:lnTo>
                  <a:pt x="1505838" y="51815"/>
                </a:lnTo>
                <a:lnTo>
                  <a:pt x="1505584" y="51815"/>
                </a:lnTo>
                <a:lnTo>
                  <a:pt x="1518284" y="49275"/>
                </a:lnTo>
                <a:close/>
              </a:path>
              <a:path w="1757679" h="103505">
                <a:moveTo>
                  <a:pt x="1444050" y="38491"/>
                </a:moveTo>
                <a:lnTo>
                  <a:pt x="1310893" y="46100"/>
                </a:lnTo>
                <a:lnTo>
                  <a:pt x="1311402" y="46100"/>
                </a:lnTo>
                <a:lnTo>
                  <a:pt x="1164462" y="49275"/>
                </a:lnTo>
                <a:lnTo>
                  <a:pt x="1518538" y="49275"/>
                </a:lnTo>
                <a:lnTo>
                  <a:pt x="1530565" y="46482"/>
                </a:lnTo>
                <a:lnTo>
                  <a:pt x="1531111" y="46354"/>
                </a:lnTo>
                <a:lnTo>
                  <a:pt x="1542310" y="44450"/>
                </a:lnTo>
                <a:lnTo>
                  <a:pt x="1542033" y="44450"/>
                </a:lnTo>
                <a:lnTo>
                  <a:pt x="1543050" y="44323"/>
                </a:lnTo>
                <a:lnTo>
                  <a:pt x="1543532" y="44323"/>
                </a:lnTo>
                <a:lnTo>
                  <a:pt x="1579499" y="41275"/>
                </a:lnTo>
                <a:lnTo>
                  <a:pt x="1600961" y="41275"/>
                </a:lnTo>
                <a:lnTo>
                  <a:pt x="1635251" y="38735"/>
                </a:lnTo>
                <a:lnTo>
                  <a:pt x="1442719" y="38735"/>
                </a:lnTo>
                <a:lnTo>
                  <a:pt x="1444050" y="38491"/>
                </a:lnTo>
                <a:close/>
              </a:path>
              <a:path w="1757679" h="103505">
                <a:moveTo>
                  <a:pt x="1530815" y="46423"/>
                </a:moveTo>
                <a:lnTo>
                  <a:pt x="1530477" y="46482"/>
                </a:lnTo>
                <a:lnTo>
                  <a:pt x="1530815" y="46423"/>
                </a:lnTo>
                <a:close/>
              </a:path>
              <a:path w="1757679" h="103505">
                <a:moveTo>
                  <a:pt x="1531216" y="46354"/>
                </a:moveTo>
                <a:lnTo>
                  <a:pt x="1530815" y="46423"/>
                </a:lnTo>
                <a:lnTo>
                  <a:pt x="1531216" y="46354"/>
                </a:lnTo>
                <a:close/>
              </a:path>
              <a:path w="1757679" h="103505">
                <a:moveTo>
                  <a:pt x="1543050" y="44323"/>
                </a:moveTo>
                <a:lnTo>
                  <a:pt x="1542033" y="44450"/>
                </a:lnTo>
                <a:lnTo>
                  <a:pt x="1542579" y="44403"/>
                </a:lnTo>
                <a:lnTo>
                  <a:pt x="1543050" y="44323"/>
                </a:lnTo>
                <a:close/>
              </a:path>
              <a:path w="1757679" h="103505">
                <a:moveTo>
                  <a:pt x="1542579" y="44403"/>
                </a:moveTo>
                <a:lnTo>
                  <a:pt x="1542033" y="44450"/>
                </a:lnTo>
                <a:lnTo>
                  <a:pt x="1542310" y="44450"/>
                </a:lnTo>
                <a:lnTo>
                  <a:pt x="1542579" y="44403"/>
                </a:lnTo>
                <a:close/>
              </a:path>
              <a:path w="1757679" h="103505">
                <a:moveTo>
                  <a:pt x="1543532" y="44323"/>
                </a:moveTo>
                <a:lnTo>
                  <a:pt x="1543050" y="44323"/>
                </a:lnTo>
                <a:lnTo>
                  <a:pt x="1542579" y="44403"/>
                </a:lnTo>
                <a:lnTo>
                  <a:pt x="1543532" y="44323"/>
                </a:lnTo>
                <a:close/>
              </a:path>
              <a:path w="1757679" h="103505">
                <a:moveTo>
                  <a:pt x="1444243" y="38481"/>
                </a:moveTo>
                <a:lnTo>
                  <a:pt x="1444050" y="38491"/>
                </a:lnTo>
                <a:lnTo>
                  <a:pt x="1442719" y="38735"/>
                </a:lnTo>
                <a:lnTo>
                  <a:pt x="1444243" y="38481"/>
                </a:lnTo>
                <a:close/>
              </a:path>
              <a:path w="1757679" h="103505">
                <a:moveTo>
                  <a:pt x="1638680" y="38481"/>
                </a:moveTo>
                <a:lnTo>
                  <a:pt x="1444180" y="38491"/>
                </a:lnTo>
                <a:lnTo>
                  <a:pt x="1442719" y="38735"/>
                </a:lnTo>
                <a:lnTo>
                  <a:pt x="1635251" y="38735"/>
                </a:lnTo>
                <a:lnTo>
                  <a:pt x="1638680" y="38481"/>
                </a:lnTo>
                <a:close/>
              </a:path>
              <a:path w="1757679" h="103505">
                <a:moveTo>
                  <a:pt x="1484376" y="31114"/>
                </a:moveTo>
                <a:lnTo>
                  <a:pt x="1444050" y="38491"/>
                </a:lnTo>
                <a:lnTo>
                  <a:pt x="1444243" y="38481"/>
                </a:lnTo>
                <a:lnTo>
                  <a:pt x="1638680" y="38481"/>
                </a:lnTo>
                <a:lnTo>
                  <a:pt x="1645538" y="37973"/>
                </a:lnTo>
                <a:lnTo>
                  <a:pt x="1646301" y="37973"/>
                </a:lnTo>
                <a:lnTo>
                  <a:pt x="1685162" y="32893"/>
                </a:lnTo>
                <a:lnTo>
                  <a:pt x="1694191" y="31241"/>
                </a:lnTo>
                <a:lnTo>
                  <a:pt x="1483994" y="31241"/>
                </a:lnTo>
                <a:lnTo>
                  <a:pt x="1484376" y="31114"/>
                </a:lnTo>
                <a:close/>
              </a:path>
              <a:path w="1757679" h="103505">
                <a:moveTo>
                  <a:pt x="1513331" y="25019"/>
                </a:moveTo>
                <a:lnTo>
                  <a:pt x="1500758" y="27559"/>
                </a:lnTo>
                <a:lnTo>
                  <a:pt x="1483994" y="31241"/>
                </a:lnTo>
                <a:lnTo>
                  <a:pt x="1694191" y="31241"/>
                </a:lnTo>
                <a:lnTo>
                  <a:pt x="1707387" y="28828"/>
                </a:lnTo>
                <a:lnTo>
                  <a:pt x="1713737" y="27177"/>
                </a:lnTo>
                <a:lnTo>
                  <a:pt x="1714119" y="27177"/>
                </a:lnTo>
                <a:lnTo>
                  <a:pt x="1717928" y="26415"/>
                </a:lnTo>
                <a:lnTo>
                  <a:pt x="1718563" y="26288"/>
                </a:lnTo>
                <a:lnTo>
                  <a:pt x="1718775" y="26288"/>
                </a:lnTo>
                <a:lnTo>
                  <a:pt x="1723643" y="25653"/>
                </a:lnTo>
                <a:lnTo>
                  <a:pt x="1724504" y="25653"/>
                </a:lnTo>
                <a:lnTo>
                  <a:pt x="1729979" y="25146"/>
                </a:lnTo>
                <a:lnTo>
                  <a:pt x="1513077" y="25146"/>
                </a:lnTo>
                <a:lnTo>
                  <a:pt x="1513331" y="25019"/>
                </a:lnTo>
                <a:close/>
              </a:path>
              <a:path w="1757679" h="103505">
                <a:moveTo>
                  <a:pt x="1714119" y="27177"/>
                </a:moveTo>
                <a:lnTo>
                  <a:pt x="1713737" y="27177"/>
                </a:lnTo>
                <a:lnTo>
                  <a:pt x="1712849" y="27432"/>
                </a:lnTo>
                <a:lnTo>
                  <a:pt x="1714119" y="27177"/>
                </a:lnTo>
                <a:close/>
              </a:path>
              <a:path w="1757679" h="103505">
                <a:moveTo>
                  <a:pt x="1718563" y="26288"/>
                </a:moveTo>
                <a:lnTo>
                  <a:pt x="1717802" y="26415"/>
                </a:lnTo>
                <a:lnTo>
                  <a:pt x="1718167" y="26368"/>
                </a:lnTo>
                <a:lnTo>
                  <a:pt x="1718563" y="26288"/>
                </a:lnTo>
                <a:close/>
              </a:path>
              <a:path w="1757679" h="103505">
                <a:moveTo>
                  <a:pt x="1718167" y="26368"/>
                </a:moveTo>
                <a:lnTo>
                  <a:pt x="1717802" y="26415"/>
                </a:lnTo>
                <a:lnTo>
                  <a:pt x="1718167" y="26368"/>
                </a:lnTo>
                <a:close/>
              </a:path>
              <a:path w="1757679" h="103505">
                <a:moveTo>
                  <a:pt x="1718775" y="26288"/>
                </a:moveTo>
                <a:lnTo>
                  <a:pt x="1718563" y="26288"/>
                </a:lnTo>
                <a:lnTo>
                  <a:pt x="1718167" y="26368"/>
                </a:lnTo>
                <a:lnTo>
                  <a:pt x="1718775" y="26288"/>
                </a:lnTo>
                <a:close/>
              </a:path>
              <a:path w="1757679" h="103505">
                <a:moveTo>
                  <a:pt x="1724504" y="25653"/>
                </a:moveTo>
                <a:lnTo>
                  <a:pt x="1723643" y="25653"/>
                </a:lnTo>
                <a:lnTo>
                  <a:pt x="1723135" y="25781"/>
                </a:lnTo>
                <a:lnTo>
                  <a:pt x="1724504" y="25653"/>
                </a:lnTo>
                <a:close/>
              </a:path>
              <a:path w="1757679" h="103505">
                <a:moveTo>
                  <a:pt x="1681987" y="8382"/>
                </a:moveTo>
                <a:lnTo>
                  <a:pt x="1643126" y="13335"/>
                </a:lnTo>
                <a:lnTo>
                  <a:pt x="1643760" y="13335"/>
                </a:lnTo>
                <a:lnTo>
                  <a:pt x="1599183" y="16510"/>
                </a:lnTo>
                <a:lnTo>
                  <a:pt x="1578482" y="16510"/>
                </a:lnTo>
                <a:lnTo>
                  <a:pt x="1577339" y="16637"/>
                </a:lnTo>
                <a:lnTo>
                  <a:pt x="1539875" y="19812"/>
                </a:lnTo>
                <a:lnTo>
                  <a:pt x="1538858" y="19938"/>
                </a:lnTo>
                <a:lnTo>
                  <a:pt x="1526285" y="22098"/>
                </a:lnTo>
                <a:lnTo>
                  <a:pt x="1525651" y="22225"/>
                </a:lnTo>
                <a:lnTo>
                  <a:pt x="1513077" y="25146"/>
                </a:lnTo>
                <a:lnTo>
                  <a:pt x="1729979" y="25146"/>
                </a:lnTo>
                <a:lnTo>
                  <a:pt x="1735454" y="24637"/>
                </a:lnTo>
                <a:lnTo>
                  <a:pt x="1736978" y="24637"/>
                </a:lnTo>
                <a:lnTo>
                  <a:pt x="1745106" y="24129"/>
                </a:lnTo>
                <a:lnTo>
                  <a:pt x="1747646" y="24002"/>
                </a:lnTo>
                <a:lnTo>
                  <a:pt x="1750059" y="22987"/>
                </a:lnTo>
                <a:lnTo>
                  <a:pt x="1752091" y="21336"/>
                </a:lnTo>
                <a:lnTo>
                  <a:pt x="1754631" y="19176"/>
                </a:lnTo>
                <a:lnTo>
                  <a:pt x="1756536" y="17525"/>
                </a:lnTo>
                <a:lnTo>
                  <a:pt x="1757679" y="14986"/>
                </a:lnTo>
                <a:lnTo>
                  <a:pt x="1757679" y="9778"/>
                </a:lnTo>
                <a:lnTo>
                  <a:pt x="1757108" y="8509"/>
                </a:lnTo>
                <a:lnTo>
                  <a:pt x="1681352" y="8509"/>
                </a:lnTo>
                <a:lnTo>
                  <a:pt x="1681987" y="8382"/>
                </a:lnTo>
                <a:close/>
              </a:path>
              <a:path w="1757679" h="103505">
                <a:moveTo>
                  <a:pt x="1736978" y="24637"/>
                </a:moveTo>
                <a:lnTo>
                  <a:pt x="1735454" y="24637"/>
                </a:lnTo>
                <a:lnTo>
                  <a:pt x="1734946" y="24764"/>
                </a:lnTo>
                <a:lnTo>
                  <a:pt x="1736978" y="24637"/>
                </a:lnTo>
                <a:close/>
              </a:path>
              <a:path w="1757679" h="103505">
                <a:moveTo>
                  <a:pt x="1702855" y="4461"/>
                </a:moveTo>
                <a:lnTo>
                  <a:pt x="1681352" y="8509"/>
                </a:lnTo>
                <a:lnTo>
                  <a:pt x="1757108" y="8509"/>
                </a:lnTo>
                <a:lnTo>
                  <a:pt x="1756536" y="7238"/>
                </a:lnTo>
                <a:lnTo>
                  <a:pt x="1754631" y="5461"/>
                </a:lnTo>
                <a:lnTo>
                  <a:pt x="1753679" y="4699"/>
                </a:lnTo>
                <a:lnTo>
                  <a:pt x="1701927" y="4699"/>
                </a:lnTo>
                <a:lnTo>
                  <a:pt x="1702855" y="4461"/>
                </a:lnTo>
                <a:close/>
              </a:path>
              <a:path w="1757679" h="103505">
                <a:moveTo>
                  <a:pt x="1753361" y="4445"/>
                </a:moveTo>
                <a:lnTo>
                  <a:pt x="1702942" y="4445"/>
                </a:lnTo>
                <a:lnTo>
                  <a:pt x="1701927" y="4699"/>
                </a:lnTo>
                <a:lnTo>
                  <a:pt x="1753679" y="4699"/>
                </a:lnTo>
                <a:lnTo>
                  <a:pt x="1753361" y="4445"/>
                </a:lnTo>
                <a:close/>
              </a:path>
              <a:path w="1757679" h="103505">
                <a:moveTo>
                  <a:pt x="1734946" y="0"/>
                </a:moveTo>
                <a:lnTo>
                  <a:pt x="1733168" y="0"/>
                </a:lnTo>
                <a:lnTo>
                  <a:pt x="1720977" y="1143"/>
                </a:lnTo>
                <a:lnTo>
                  <a:pt x="1720595" y="1143"/>
                </a:lnTo>
                <a:lnTo>
                  <a:pt x="1714753" y="1904"/>
                </a:lnTo>
                <a:lnTo>
                  <a:pt x="1708277" y="3048"/>
                </a:lnTo>
                <a:lnTo>
                  <a:pt x="1707387" y="3301"/>
                </a:lnTo>
                <a:lnTo>
                  <a:pt x="1702855" y="4461"/>
                </a:lnTo>
                <a:lnTo>
                  <a:pt x="1753361" y="4445"/>
                </a:lnTo>
                <a:lnTo>
                  <a:pt x="1752091" y="3428"/>
                </a:lnTo>
                <a:lnTo>
                  <a:pt x="1750059" y="1650"/>
                </a:lnTo>
                <a:lnTo>
                  <a:pt x="1747646" y="762"/>
                </a:lnTo>
                <a:lnTo>
                  <a:pt x="1745106" y="508"/>
                </a:lnTo>
                <a:lnTo>
                  <a:pt x="1734946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02572" y="2534920"/>
            <a:ext cx="423545" cy="875030"/>
          </a:xfrm>
          <a:custGeom>
            <a:avLst/>
            <a:gdLst/>
            <a:ahLst/>
            <a:cxnLst/>
            <a:rect l="l" t="t" r="r" b="b"/>
            <a:pathLst>
              <a:path w="423545" h="875029">
                <a:moveTo>
                  <a:pt x="370782" y="734059"/>
                </a:moveTo>
                <a:lnTo>
                  <a:pt x="345948" y="734059"/>
                </a:lnTo>
                <a:lnTo>
                  <a:pt x="346201" y="735964"/>
                </a:lnTo>
                <a:lnTo>
                  <a:pt x="351408" y="768730"/>
                </a:lnTo>
                <a:lnTo>
                  <a:pt x="353313" y="775715"/>
                </a:lnTo>
                <a:lnTo>
                  <a:pt x="355726" y="782954"/>
                </a:lnTo>
                <a:lnTo>
                  <a:pt x="361187" y="796289"/>
                </a:lnTo>
                <a:lnTo>
                  <a:pt x="361315" y="796543"/>
                </a:lnTo>
                <a:lnTo>
                  <a:pt x="364490" y="804037"/>
                </a:lnTo>
                <a:lnTo>
                  <a:pt x="369734" y="815560"/>
                </a:lnTo>
                <a:lnTo>
                  <a:pt x="369950" y="816101"/>
                </a:lnTo>
                <a:lnTo>
                  <a:pt x="375793" y="827151"/>
                </a:lnTo>
                <a:lnTo>
                  <a:pt x="376300" y="828039"/>
                </a:lnTo>
                <a:lnTo>
                  <a:pt x="393573" y="855726"/>
                </a:lnTo>
                <a:lnTo>
                  <a:pt x="393826" y="856233"/>
                </a:lnTo>
                <a:lnTo>
                  <a:pt x="401066" y="866775"/>
                </a:lnTo>
                <a:lnTo>
                  <a:pt x="402081" y="868299"/>
                </a:lnTo>
                <a:lnTo>
                  <a:pt x="403478" y="869441"/>
                </a:lnTo>
                <a:lnTo>
                  <a:pt x="405002" y="870330"/>
                </a:lnTo>
                <a:lnTo>
                  <a:pt x="409701" y="872997"/>
                </a:lnTo>
                <a:lnTo>
                  <a:pt x="412623" y="874521"/>
                </a:lnTo>
                <a:lnTo>
                  <a:pt x="416178" y="874521"/>
                </a:lnTo>
                <a:lnTo>
                  <a:pt x="418973" y="872616"/>
                </a:lnTo>
                <a:lnTo>
                  <a:pt x="421767" y="870838"/>
                </a:lnTo>
                <a:lnTo>
                  <a:pt x="423291" y="867663"/>
                </a:lnTo>
                <a:lnTo>
                  <a:pt x="423036" y="864362"/>
                </a:lnTo>
                <a:lnTo>
                  <a:pt x="422528" y="859027"/>
                </a:lnTo>
                <a:lnTo>
                  <a:pt x="421004" y="854075"/>
                </a:lnTo>
                <a:lnTo>
                  <a:pt x="414527" y="843026"/>
                </a:lnTo>
                <a:lnTo>
                  <a:pt x="414400" y="842771"/>
                </a:lnTo>
                <a:lnTo>
                  <a:pt x="397762" y="816101"/>
                </a:lnTo>
                <a:lnTo>
                  <a:pt x="397128" y="815085"/>
                </a:lnTo>
                <a:lnTo>
                  <a:pt x="391922" y="804799"/>
                </a:lnTo>
                <a:lnTo>
                  <a:pt x="387335" y="794384"/>
                </a:lnTo>
                <a:lnTo>
                  <a:pt x="384153" y="787018"/>
                </a:lnTo>
                <a:lnTo>
                  <a:pt x="384070" y="786764"/>
                </a:lnTo>
                <a:lnTo>
                  <a:pt x="379026" y="774445"/>
                </a:lnTo>
                <a:lnTo>
                  <a:pt x="376851" y="768095"/>
                </a:lnTo>
                <a:lnTo>
                  <a:pt x="375292" y="762126"/>
                </a:lnTo>
                <a:lnTo>
                  <a:pt x="373887" y="756157"/>
                </a:lnTo>
                <a:lnTo>
                  <a:pt x="372655" y="750442"/>
                </a:lnTo>
                <a:lnTo>
                  <a:pt x="371717" y="744474"/>
                </a:lnTo>
                <a:lnTo>
                  <a:pt x="370782" y="734059"/>
                </a:lnTo>
                <a:close/>
              </a:path>
              <a:path w="423545" h="875029">
                <a:moveTo>
                  <a:pt x="397128" y="815085"/>
                </a:moveTo>
                <a:lnTo>
                  <a:pt x="397636" y="815975"/>
                </a:lnTo>
                <a:lnTo>
                  <a:pt x="397366" y="815466"/>
                </a:lnTo>
                <a:lnTo>
                  <a:pt x="397128" y="815085"/>
                </a:lnTo>
                <a:close/>
              </a:path>
              <a:path w="423545" h="875029">
                <a:moveTo>
                  <a:pt x="397425" y="815560"/>
                </a:moveTo>
                <a:lnTo>
                  <a:pt x="397636" y="815975"/>
                </a:lnTo>
                <a:lnTo>
                  <a:pt x="397425" y="815560"/>
                </a:lnTo>
                <a:close/>
              </a:path>
              <a:path w="423545" h="875029">
                <a:moveTo>
                  <a:pt x="397182" y="815085"/>
                </a:moveTo>
                <a:lnTo>
                  <a:pt x="397425" y="815560"/>
                </a:lnTo>
                <a:lnTo>
                  <a:pt x="397182" y="815085"/>
                </a:lnTo>
                <a:close/>
              </a:path>
              <a:path w="423545" h="875029">
                <a:moveTo>
                  <a:pt x="392138" y="805222"/>
                </a:moveTo>
                <a:close/>
              </a:path>
              <a:path w="423545" h="875029">
                <a:moveTo>
                  <a:pt x="391950" y="804799"/>
                </a:moveTo>
                <a:lnTo>
                  <a:pt x="392138" y="805222"/>
                </a:lnTo>
                <a:lnTo>
                  <a:pt x="391950" y="804799"/>
                </a:lnTo>
                <a:close/>
              </a:path>
              <a:path w="423545" h="875029">
                <a:moveTo>
                  <a:pt x="387223" y="794130"/>
                </a:moveTo>
                <a:lnTo>
                  <a:pt x="387223" y="794384"/>
                </a:lnTo>
                <a:lnTo>
                  <a:pt x="387223" y="794130"/>
                </a:lnTo>
                <a:close/>
              </a:path>
              <a:path w="423545" h="875029">
                <a:moveTo>
                  <a:pt x="384070" y="786764"/>
                </a:moveTo>
                <a:lnTo>
                  <a:pt x="384175" y="787018"/>
                </a:lnTo>
                <a:lnTo>
                  <a:pt x="384070" y="786764"/>
                </a:lnTo>
                <a:close/>
              </a:path>
              <a:path w="423545" h="875029">
                <a:moveTo>
                  <a:pt x="378714" y="773684"/>
                </a:moveTo>
                <a:lnTo>
                  <a:pt x="378968" y="774445"/>
                </a:lnTo>
                <a:lnTo>
                  <a:pt x="378714" y="773684"/>
                </a:lnTo>
                <a:close/>
              </a:path>
              <a:path w="423545" h="875029">
                <a:moveTo>
                  <a:pt x="376888" y="767968"/>
                </a:moveTo>
                <a:lnTo>
                  <a:pt x="377062" y="768603"/>
                </a:lnTo>
                <a:lnTo>
                  <a:pt x="376888" y="767968"/>
                </a:lnTo>
                <a:close/>
              </a:path>
              <a:path w="423545" h="875029">
                <a:moveTo>
                  <a:pt x="375337" y="762317"/>
                </a:moveTo>
                <a:lnTo>
                  <a:pt x="375411" y="762634"/>
                </a:lnTo>
                <a:lnTo>
                  <a:pt x="375337" y="762317"/>
                </a:lnTo>
                <a:close/>
              </a:path>
              <a:path w="423545" h="875029">
                <a:moveTo>
                  <a:pt x="375292" y="762126"/>
                </a:moveTo>
                <a:lnTo>
                  <a:pt x="375337" y="762317"/>
                </a:lnTo>
                <a:lnTo>
                  <a:pt x="375292" y="762126"/>
                </a:lnTo>
                <a:close/>
              </a:path>
              <a:path w="423545" h="875029">
                <a:moveTo>
                  <a:pt x="372530" y="749866"/>
                </a:moveTo>
                <a:lnTo>
                  <a:pt x="372618" y="750442"/>
                </a:lnTo>
                <a:lnTo>
                  <a:pt x="372530" y="749866"/>
                </a:lnTo>
                <a:close/>
              </a:path>
              <a:path w="423545" h="875029">
                <a:moveTo>
                  <a:pt x="372502" y="749680"/>
                </a:moveTo>
                <a:lnTo>
                  <a:pt x="372530" y="749866"/>
                </a:lnTo>
                <a:lnTo>
                  <a:pt x="372502" y="749680"/>
                </a:lnTo>
                <a:close/>
              </a:path>
              <a:path w="423545" h="875029">
                <a:moveTo>
                  <a:pt x="371659" y="743712"/>
                </a:moveTo>
                <a:lnTo>
                  <a:pt x="371728" y="744474"/>
                </a:lnTo>
                <a:lnTo>
                  <a:pt x="371659" y="743712"/>
                </a:lnTo>
                <a:close/>
              </a:path>
              <a:path w="423545" h="875029">
                <a:moveTo>
                  <a:pt x="346050" y="735328"/>
                </a:moveTo>
                <a:lnTo>
                  <a:pt x="346101" y="735964"/>
                </a:lnTo>
                <a:lnTo>
                  <a:pt x="346050" y="735328"/>
                </a:lnTo>
                <a:close/>
              </a:path>
              <a:path w="423545" h="875029">
                <a:moveTo>
                  <a:pt x="345948" y="734059"/>
                </a:moveTo>
                <a:lnTo>
                  <a:pt x="346050" y="735328"/>
                </a:lnTo>
                <a:lnTo>
                  <a:pt x="346201" y="735964"/>
                </a:lnTo>
                <a:lnTo>
                  <a:pt x="345948" y="734059"/>
                </a:lnTo>
                <a:close/>
              </a:path>
              <a:path w="423545" h="875029">
                <a:moveTo>
                  <a:pt x="369338" y="726313"/>
                </a:moveTo>
                <a:lnTo>
                  <a:pt x="344297" y="726313"/>
                </a:lnTo>
                <a:lnTo>
                  <a:pt x="344677" y="728217"/>
                </a:lnTo>
                <a:lnTo>
                  <a:pt x="344931" y="730630"/>
                </a:lnTo>
                <a:lnTo>
                  <a:pt x="346050" y="735328"/>
                </a:lnTo>
                <a:lnTo>
                  <a:pt x="345948" y="734059"/>
                </a:lnTo>
                <a:lnTo>
                  <a:pt x="370782" y="734059"/>
                </a:lnTo>
                <a:lnTo>
                  <a:pt x="370585" y="731901"/>
                </a:lnTo>
                <a:lnTo>
                  <a:pt x="370204" y="729995"/>
                </a:lnTo>
                <a:lnTo>
                  <a:pt x="369338" y="726313"/>
                </a:lnTo>
                <a:close/>
              </a:path>
              <a:path w="423545" h="875029">
                <a:moveTo>
                  <a:pt x="344493" y="727646"/>
                </a:moveTo>
                <a:lnTo>
                  <a:pt x="344577" y="728217"/>
                </a:lnTo>
                <a:lnTo>
                  <a:pt x="344493" y="727646"/>
                </a:lnTo>
                <a:close/>
              </a:path>
              <a:path w="423545" h="875029">
                <a:moveTo>
                  <a:pt x="344297" y="726313"/>
                </a:moveTo>
                <a:lnTo>
                  <a:pt x="344493" y="727646"/>
                </a:lnTo>
                <a:lnTo>
                  <a:pt x="344677" y="728217"/>
                </a:lnTo>
                <a:lnTo>
                  <a:pt x="344297" y="726313"/>
                </a:lnTo>
                <a:close/>
              </a:path>
              <a:path w="423545" h="875029">
                <a:moveTo>
                  <a:pt x="368972" y="723900"/>
                </a:moveTo>
                <a:lnTo>
                  <a:pt x="343280" y="723900"/>
                </a:lnTo>
                <a:lnTo>
                  <a:pt x="343407" y="724280"/>
                </a:lnTo>
                <a:lnTo>
                  <a:pt x="344493" y="727646"/>
                </a:lnTo>
                <a:lnTo>
                  <a:pt x="344297" y="726313"/>
                </a:lnTo>
                <a:lnTo>
                  <a:pt x="369338" y="726313"/>
                </a:lnTo>
                <a:lnTo>
                  <a:pt x="369286" y="725677"/>
                </a:lnTo>
                <a:lnTo>
                  <a:pt x="368972" y="723900"/>
                </a:lnTo>
                <a:close/>
              </a:path>
              <a:path w="423545" h="875029">
                <a:moveTo>
                  <a:pt x="369286" y="725677"/>
                </a:moveTo>
                <a:lnTo>
                  <a:pt x="369443" y="726566"/>
                </a:lnTo>
                <a:lnTo>
                  <a:pt x="369286" y="725677"/>
                </a:lnTo>
                <a:close/>
              </a:path>
              <a:path w="423545" h="875029">
                <a:moveTo>
                  <a:pt x="343363" y="724154"/>
                </a:moveTo>
                <a:close/>
              </a:path>
              <a:path w="423545" h="875029">
                <a:moveTo>
                  <a:pt x="366603" y="715644"/>
                </a:moveTo>
                <a:lnTo>
                  <a:pt x="340359" y="715644"/>
                </a:lnTo>
                <a:lnTo>
                  <a:pt x="340868" y="716914"/>
                </a:lnTo>
                <a:lnTo>
                  <a:pt x="343363" y="724154"/>
                </a:lnTo>
                <a:lnTo>
                  <a:pt x="343280" y="723900"/>
                </a:lnTo>
                <a:lnTo>
                  <a:pt x="368972" y="723900"/>
                </a:lnTo>
                <a:lnTo>
                  <a:pt x="368680" y="722249"/>
                </a:lnTo>
                <a:lnTo>
                  <a:pt x="368173" y="720470"/>
                </a:lnTo>
                <a:lnTo>
                  <a:pt x="366603" y="715644"/>
                </a:lnTo>
                <a:close/>
              </a:path>
              <a:path w="423545" h="875029">
                <a:moveTo>
                  <a:pt x="340558" y="716208"/>
                </a:moveTo>
                <a:lnTo>
                  <a:pt x="340808" y="716914"/>
                </a:lnTo>
                <a:lnTo>
                  <a:pt x="340558" y="716208"/>
                </a:lnTo>
                <a:close/>
              </a:path>
              <a:path w="423545" h="875029">
                <a:moveTo>
                  <a:pt x="340359" y="715644"/>
                </a:moveTo>
                <a:lnTo>
                  <a:pt x="340558" y="716208"/>
                </a:lnTo>
                <a:lnTo>
                  <a:pt x="340868" y="716914"/>
                </a:lnTo>
                <a:lnTo>
                  <a:pt x="340359" y="715644"/>
                </a:lnTo>
                <a:close/>
              </a:path>
              <a:path w="423545" h="875029">
                <a:moveTo>
                  <a:pt x="244595" y="495589"/>
                </a:moveTo>
                <a:lnTo>
                  <a:pt x="260350" y="534542"/>
                </a:lnTo>
                <a:lnTo>
                  <a:pt x="273684" y="567943"/>
                </a:lnTo>
                <a:lnTo>
                  <a:pt x="273938" y="568451"/>
                </a:lnTo>
                <a:lnTo>
                  <a:pt x="339090" y="712851"/>
                </a:lnTo>
                <a:lnTo>
                  <a:pt x="340558" y="716208"/>
                </a:lnTo>
                <a:lnTo>
                  <a:pt x="340359" y="715644"/>
                </a:lnTo>
                <a:lnTo>
                  <a:pt x="366603" y="715644"/>
                </a:lnTo>
                <a:lnTo>
                  <a:pt x="365342" y="712088"/>
                </a:lnTo>
                <a:lnTo>
                  <a:pt x="365289" y="711834"/>
                </a:lnTo>
                <a:lnTo>
                  <a:pt x="363854" y="707770"/>
                </a:lnTo>
                <a:lnTo>
                  <a:pt x="296418" y="558291"/>
                </a:lnTo>
                <a:lnTo>
                  <a:pt x="283336" y="525399"/>
                </a:lnTo>
                <a:lnTo>
                  <a:pt x="283336" y="525271"/>
                </a:lnTo>
                <a:lnTo>
                  <a:pt x="271622" y="496442"/>
                </a:lnTo>
                <a:lnTo>
                  <a:pt x="245109" y="496442"/>
                </a:lnTo>
                <a:lnTo>
                  <a:pt x="244595" y="495589"/>
                </a:lnTo>
                <a:close/>
              </a:path>
              <a:path w="423545" h="875029">
                <a:moveTo>
                  <a:pt x="365289" y="711834"/>
                </a:moveTo>
                <a:lnTo>
                  <a:pt x="365378" y="712088"/>
                </a:lnTo>
                <a:lnTo>
                  <a:pt x="365289" y="711834"/>
                </a:lnTo>
                <a:close/>
              </a:path>
              <a:path w="423545" h="875029">
                <a:moveTo>
                  <a:pt x="296469" y="558291"/>
                </a:moveTo>
                <a:lnTo>
                  <a:pt x="296672" y="558800"/>
                </a:lnTo>
                <a:lnTo>
                  <a:pt x="296469" y="558291"/>
                </a:lnTo>
                <a:close/>
              </a:path>
              <a:path w="423545" h="875029">
                <a:moveTo>
                  <a:pt x="244221" y="494664"/>
                </a:moveTo>
                <a:lnTo>
                  <a:pt x="244595" y="495589"/>
                </a:lnTo>
                <a:lnTo>
                  <a:pt x="245109" y="496442"/>
                </a:lnTo>
                <a:lnTo>
                  <a:pt x="244221" y="494664"/>
                </a:lnTo>
                <a:close/>
              </a:path>
              <a:path w="423545" h="875029">
                <a:moveTo>
                  <a:pt x="270899" y="494664"/>
                </a:moveTo>
                <a:lnTo>
                  <a:pt x="244221" y="494664"/>
                </a:lnTo>
                <a:lnTo>
                  <a:pt x="245109" y="496442"/>
                </a:lnTo>
                <a:lnTo>
                  <a:pt x="271622" y="496442"/>
                </a:lnTo>
                <a:lnTo>
                  <a:pt x="270899" y="494664"/>
                </a:lnTo>
                <a:close/>
              </a:path>
              <a:path w="423545" h="875029">
                <a:moveTo>
                  <a:pt x="248025" y="453516"/>
                </a:moveTo>
                <a:lnTo>
                  <a:pt x="219201" y="453516"/>
                </a:lnTo>
                <a:lnTo>
                  <a:pt x="244595" y="495589"/>
                </a:lnTo>
                <a:lnTo>
                  <a:pt x="244221" y="494664"/>
                </a:lnTo>
                <a:lnTo>
                  <a:pt x="270899" y="494664"/>
                </a:lnTo>
                <a:lnTo>
                  <a:pt x="267080" y="485266"/>
                </a:lnTo>
                <a:lnTo>
                  <a:pt x="266192" y="483615"/>
                </a:lnTo>
                <a:lnTo>
                  <a:pt x="248025" y="453516"/>
                </a:lnTo>
                <a:close/>
              </a:path>
              <a:path w="423545" h="875029">
                <a:moveTo>
                  <a:pt x="50883" y="74802"/>
                </a:moveTo>
                <a:lnTo>
                  <a:pt x="24256" y="74802"/>
                </a:lnTo>
                <a:lnTo>
                  <a:pt x="24765" y="75945"/>
                </a:lnTo>
                <a:lnTo>
                  <a:pt x="58800" y="160146"/>
                </a:lnTo>
                <a:lnTo>
                  <a:pt x="71247" y="193420"/>
                </a:lnTo>
                <a:lnTo>
                  <a:pt x="71500" y="193801"/>
                </a:lnTo>
                <a:lnTo>
                  <a:pt x="85471" y="227456"/>
                </a:lnTo>
                <a:lnTo>
                  <a:pt x="121920" y="298703"/>
                </a:lnTo>
                <a:lnTo>
                  <a:pt x="122427" y="299592"/>
                </a:lnTo>
                <a:lnTo>
                  <a:pt x="214249" y="445769"/>
                </a:lnTo>
                <a:lnTo>
                  <a:pt x="219328" y="453770"/>
                </a:lnTo>
                <a:lnTo>
                  <a:pt x="219201" y="453516"/>
                </a:lnTo>
                <a:lnTo>
                  <a:pt x="248025" y="453516"/>
                </a:lnTo>
                <a:lnTo>
                  <a:pt x="240283" y="440689"/>
                </a:lnTo>
                <a:lnTo>
                  <a:pt x="240156" y="440435"/>
                </a:lnTo>
                <a:lnTo>
                  <a:pt x="235158" y="432688"/>
                </a:lnTo>
                <a:lnTo>
                  <a:pt x="143941" y="287400"/>
                </a:lnTo>
                <a:lnTo>
                  <a:pt x="143382" y="286512"/>
                </a:lnTo>
                <a:lnTo>
                  <a:pt x="108022" y="217042"/>
                </a:lnTo>
                <a:lnTo>
                  <a:pt x="94233" y="184276"/>
                </a:lnTo>
                <a:lnTo>
                  <a:pt x="81787" y="151129"/>
                </a:lnTo>
                <a:lnTo>
                  <a:pt x="81787" y="150875"/>
                </a:lnTo>
                <a:lnTo>
                  <a:pt x="50883" y="74802"/>
                </a:lnTo>
                <a:close/>
              </a:path>
              <a:path w="423545" h="875029">
                <a:moveTo>
                  <a:pt x="235124" y="432562"/>
                </a:moveTo>
                <a:close/>
              </a:path>
              <a:path w="423545" h="875029">
                <a:moveTo>
                  <a:pt x="143382" y="286512"/>
                </a:moveTo>
                <a:lnTo>
                  <a:pt x="143891" y="287400"/>
                </a:lnTo>
                <a:lnTo>
                  <a:pt x="143673" y="286974"/>
                </a:lnTo>
                <a:lnTo>
                  <a:pt x="143382" y="286512"/>
                </a:lnTo>
                <a:close/>
              </a:path>
              <a:path w="423545" h="875029">
                <a:moveTo>
                  <a:pt x="143673" y="286974"/>
                </a:moveTo>
                <a:lnTo>
                  <a:pt x="143891" y="287400"/>
                </a:lnTo>
                <a:lnTo>
                  <a:pt x="143673" y="286974"/>
                </a:lnTo>
                <a:close/>
              </a:path>
              <a:path w="423545" h="875029">
                <a:moveTo>
                  <a:pt x="143437" y="286512"/>
                </a:moveTo>
                <a:lnTo>
                  <a:pt x="143673" y="286974"/>
                </a:lnTo>
                <a:lnTo>
                  <a:pt x="143437" y="286512"/>
                </a:lnTo>
                <a:close/>
              </a:path>
              <a:path w="423545" h="875029">
                <a:moveTo>
                  <a:pt x="107618" y="216251"/>
                </a:moveTo>
                <a:lnTo>
                  <a:pt x="107950" y="217042"/>
                </a:lnTo>
                <a:lnTo>
                  <a:pt x="107618" y="216251"/>
                </a:lnTo>
                <a:close/>
              </a:path>
              <a:path w="423545" h="875029">
                <a:moveTo>
                  <a:pt x="107577" y="216153"/>
                </a:moveTo>
                <a:close/>
              </a:path>
              <a:path w="423545" h="875029">
                <a:moveTo>
                  <a:pt x="94343" y="184276"/>
                </a:moveTo>
                <a:lnTo>
                  <a:pt x="94487" y="184657"/>
                </a:lnTo>
                <a:lnTo>
                  <a:pt x="94343" y="184276"/>
                </a:lnTo>
                <a:close/>
              </a:path>
              <a:path w="423545" h="875029">
                <a:moveTo>
                  <a:pt x="58674" y="159892"/>
                </a:moveTo>
                <a:lnTo>
                  <a:pt x="58769" y="160146"/>
                </a:lnTo>
                <a:lnTo>
                  <a:pt x="58674" y="159892"/>
                </a:lnTo>
                <a:close/>
              </a:path>
              <a:path w="423545" h="875029">
                <a:moveTo>
                  <a:pt x="24572" y="75582"/>
                </a:moveTo>
                <a:lnTo>
                  <a:pt x="24719" y="75945"/>
                </a:lnTo>
                <a:lnTo>
                  <a:pt x="24572" y="75582"/>
                </a:lnTo>
                <a:close/>
              </a:path>
              <a:path w="423545" h="875029">
                <a:moveTo>
                  <a:pt x="24256" y="74802"/>
                </a:moveTo>
                <a:lnTo>
                  <a:pt x="24572" y="75582"/>
                </a:lnTo>
                <a:lnTo>
                  <a:pt x="24765" y="75945"/>
                </a:lnTo>
                <a:lnTo>
                  <a:pt x="24256" y="74802"/>
                </a:lnTo>
                <a:close/>
              </a:path>
              <a:path w="423545" h="875029">
                <a:moveTo>
                  <a:pt x="45869" y="62991"/>
                </a:moveTo>
                <a:lnTo>
                  <a:pt x="17906" y="62991"/>
                </a:lnTo>
                <a:lnTo>
                  <a:pt x="24572" y="75582"/>
                </a:lnTo>
                <a:lnTo>
                  <a:pt x="24256" y="74802"/>
                </a:lnTo>
                <a:lnTo>
                  <a:pt x="50883" y="74802"/>
                </a:lnTo>
                <a:lnTo>
                  <a:pt x="47117" y="65531"/>
                </a:lnTo>
                <a:lnTo>
                  <a:pt x="46608" y="64388"/>
                </a:lnTo>
                <a:lnTo>
                  <a:pt x="45869" y="62991"/>
                </a:lnTo>
                <a:close/>
              </a:path>
              <a:path w="423545" h="875029">
                <a:moveTo>
                  <a:pt x="18033" y="0"/>
                </a:moveTo>
                <a:lnTo>
                  <a:pt x="4572" y="2285"/>
                </a:lnTo>
                <a:lnTo>
                  <a:pt x="0" y="8635"/>
                </a:lnTo>
                <a:lnTo>
                  <a:pt x="1143" y="15366"/>
                </a:lnTo>
                <a:lnTo>
                  <a:pt x="2667" y="24002"/>
                </a:lnTo>
                <a:lnTo>
                  <a:pt x="2794" y="25018"/>
                </a:lnTo>
                <a:lnTo>
                  <a:pt x="3936" y="29337"/>
                </a:lnTo>
                <a:lnTo>
                  <a:pt x="4952" y="33654"/>
                </a:lnTo>
                <a:lnTo>
                  <a:pt x="5206" y="34543"/>
                </a:lnTo>
                <a:lnTo>
                  <a:pt x="6730" y="38862"/>
                </a:lnTo>
                <a:lnTo>
                  <a:pt x="8127" y="43179"/>
                </a:lnTo>
                <a:lnTo>
                  <a:pt x="10413" y="48387"/>
                </a:lnTo>
                <a:lnTo>
                  <a:pt x="12192" y="52324"/>
                </a:lnTo>
                <a:lnTo>
                  <a:pt x="12573" y="53085"/>
                </a:lnTo>
                <a:lnTo>
                  <a:pt x="17906" y="63118"/>
                </a:lnTo>
                <a:lnTo>
                  <a:pt x="45869" y="62991"/>
                </a:lnTo>
                <a:lnTo>
                  <a:pt x="39750" y="51434"/>
                </a:lnTo>
                <a:lnTo>
                  <a:pt x="34817" y="42037"/>
                </a:lnTo>
                <a:lnTo>
                  <a:pt x="34671" y="42037"/>
                </a:lnTo>
                <a:lnTo>
                  <a:pt x="31115" y="34162"/>
                </a:lnTo>
                <a:lnTo>
                  <a:pt x="30099" y="30987"/>
                </a:lnTo>
                <a:lnTo>
                  <a:pt x="28989" y="27558"/>
                </a:lnTo>
                <a:lnTo>
                  <a:pt x="28847" y="27177"/>
                </a:lnTo>
                <a:lnTo>
                  <a:pt x="28746" y="26669"/>
                </a:lnTo>
                <a:lnTo>
                  <a:pt x="27940" y="23240"/>
                </a:lnTo>
                <a:lnTo>
                  <a:pt x="27065" y="19938"/>
                </a:lnTo>
                <a:lnTo>
                  <a:pt x="26797" y="18922"/>
                </a:lnTo>
                <a:lnTo>
                  <a:pt x="25526" y="11302"/>
                </a:lnTo>
                <a:lnTo>
                  <a:pt x="24510" y="4571"/>
                </a:lnTo>
                <a:lnTo>
                  <a:pt x="18033" y="0"/>
                </a:lnTo>
                <a:close/>
              </a:path>
              <a:path w="423545" h="875029">
                <a:moveTo>
                  <a:pt x="34417" y="41275"/>
                </a:moveTo>
                <a:lnTo>
                  <a:pt x="34671" y="42037"/>
                </a:lnTo>
                <a:lnTo>
                  <a:pt x="34817" y="42037"/>
                </a:lnTo>
                <a:lnTo>
                  <a:pt x="34417" y="41275"/>
                </a:lnTo>
                <a:close/>
              </a:path>
              <a:path w="423545" h="875029">
                <a:moveTo>
                  <a:pt x="31593" y="35222"/>
                </a:moveTo>
                <a:close/>
              </a:path>
              <a:path w="423545" h="875029">
                <a:moveTo>
                  <a:pt x="31219" y="34162"/>
                </a:moveTo>
                <a:lnTo>
                  <a:pt x="31593" y="35222"/>
                </a:lnTo>
                <a:lnTo>
                  <a:pt x="31219" y="34162"/>
                </a:lnTo>
                <a:close/>
              </a:path>
              <a:path w="423545" h="875029">
                <a:moveTo>
                  <a:pt x="28701" y="26669"/>
                </a:moveTo>
                <a:lnTo>
                  <a:pt x="28955" y="27558"/>
                </a:lnTo>
                <a:lnTo>
                  <a:pt x="28866" y="27177"/>
                </a:lnTo>
                <a:lnTo>
                  <a:pt x="28701" y="26669"/>
                </a:lnTo>
                <a:close/>
              </a:path>
              <a:path w="423545" h="875029">
                <a:moveTo>
                  <a:pt x="28866" y="27177"/>
                </a:moveTo>
                <a:lnTo>
                  <a:pt x="28955" y="27558"/>
                </a:lnTo>
                <a:lnTo>
                  <a:pt x="28866" y="27177"/>
                </a:lnTo>
                <a:close/>
              </a:path>
              <a:path w="423545" h="875029">
                <a:moveTo>
                  <a:pt x="28746" y="26669"/>
                </a:moveTo>
                <a:lnTo>
                  <a:pt x="28866" y="27177"/>
                </a:lnTo>
                <a:lnTo>
                  <a:pt x="28746" y="26669"/>
                </a:lnTo>
                <a:close/>
              </a:path>
              <a:path w="423545" h="875029">
                <a:moveTo>
                  <a:pt x="27021" y="19769"/>
                </a:moveTo>
                <a:lnTo>
                  <a:pt x="27050" y="19938"/>
                </a:lnTo>
                <a:lnTo>
                  <a:pt x="27021" y="19769"/>
                </a:lnTo>
                <a:close/>
              </a:path>
              <a:path w="423545" h="875029">
                <a:moveTo>
                  <a:pt x="26871" y="18922"/>
                </a:moveTo>
                <a:lnTo>
                  <a:pt x="27021" y="19769"/>
                </a:lnTo>
                <a:lnTo>
                  <a:pt x="26871" y="1892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28786" y="4920869"/>
            <a:ext cx="937260" cy="24765"/>
          </a:xfrm>
          <a:custGeom>
            <a:avLst/>
            <a:gdLst/>
            <a:ahLst/>
            <a:cxnLst/>
            <a:rect l="l" t="t" r="r" b="b"/>
            <a:pathLst>
              <a:path w="937259" h="24764">
                <a:moveTo>
                  <a:pt x="8509" y="0"/>
                </a:moveTo>
                <a:lnTo>
                  <a:pt x="4445" y="2412"/>
                </a:lnTo>
                <a:lnTo>
                  <a:pt x="0" y="10032"/>
                </a:lnTo>
                <a:lnTo>
                  <a:pt x="0" y="14731"/>
                </a:lnTo>
                <a:lnTo>
                  <a:pt x="4445" y="22478"/>
                </a:lnTo>
                <a:lnTo>
                  <a:pt x="8509" y="24764"/>
                </a:lnTo>
                <a:lnTo>
                  <a:pt x="12954" y="24764"/>
                </a:lnTo>
                <a:lnTo>
                  <a:pt x="927354" y="24256"/>
                </a:lnTo>
                <a:lnTo>
                  <a:pt x="930783" y="22605"/>
                </a:lnTo>
                <a:lnTo>
                  <a:pt x="937006" y="14731"/>
                </a:lnTo>
                <a:lnTo>
                  <a:pt x="937006" y="10032"/>
                </a:lnTo>
                <a:lnTo>
                  <a:pt x="930783" y="2285"/>
                </a:lnTo>
                <a:lnTo>
                  <a:pt x="927354" y="634"/>
                </a:lnTo>
                <a:lnTo>
                  <a:pt x="8509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13113" y="3880865"/>
            <a:ext cx="165735" cy="780415"/>
          </a:xfrm>
          <a:custGeom>
            <a:avLst/>
            <a:gdLst/>
            <a:ahLst/>
            <a:cxnLst/>
            <a:rect l="l" t="t" r="r" b="b"/>
            <a:pathLst>
              <a:path w="165734" h="780414">
                <a:moveTo>
                  <a:pt x="145896" y="679322"/>
                </a:moveTo>
                <a:lnTo>
                  <a:pt x="121030" y="679322"/>
                </a:lnTo>
                <a:lnTo>
                  <a:pt x="122554" y="700277"/>
                </a:lnTo>
                <a:lnTo>
                  <a:pt x="122554" y="701166"/>
                </a:lnTo>
                <a:lnTo>
                  <a:pt x="124078" y="711580"/>
                </a:lnTo>
                <a:lnTo>
                  <a:pt x="124205" y="712342"/>
                </a:lnTo>
                <a:lnTo>
                  <a:pt x="128904" y="735075"/>
                </a:lnTo>
                <a:lnTo>
                  <a:pt x="128937" y="735583"/>
                </a:lnTo>
                <a:lnTo>
                  <a:pt x="130809" y="742949"/>
                </a:lnTo>
                <a:lnTo>
                  <a:pt x="133095" y="749680"/>
                </a:lnTo>
                <a:lnTo>
                  <a:pt x="133222" y="749934"/>
                </a:lnTo>
                <a:lnTo>
                  <a:pt x="135508" y="756284"/>
                </a:lnTo>
                <a:lnTo>
                  <a:pt x="135762" y="757173"/>
                </a:lnTo>
                <a:lnTo>
                  <a:pt x="142366" y="772159"/>
                </a:lnTo>
                <a:lnTo>
                  <a:pt x="143890" y="775715"/>
                </a:lnTo>
                <a:lnTo>
                  <a:pt x="147065" y="778255"/>
                </a:lnTo>
                <a:lnTo>
                  <a:pt x="150875" y="779017"/>
                </a:lnTo>
                <a:lnTo>
                  <a:pt x="153161" y="779525"/>
                </a:lnTo>
                <a:lnTo>
                  <a:pt x="157606" y="780414"/>
                </a:lnTo>
                <a:lnTo>
                  <a:pt x="161925" y="778001"/>
                </a:lnTo>
                <a:lnTo>
                  <a:pt x="163448" y="773810"/>
                </a:lnTo>
                <a:lnTo>
                  <a:pt x="164337" y="771524"/>
                </a:lnTo>
                <a:lnTo>
                  <a:pt x="165353" y="768730"/>
                </a:lnTo>
                <a:lnTo>
                  <a:pt x="165226" y="765682"/>
                </a:lnTo>
                <a:lnTo>
                  <a:pt x="164083" y="762888"/>
                </a:lnTo>
                <a:lnTo>
                  <a:pt x="158160" y="748791"/>
                </a:lnTo>
                <a:lnTo>
                  <a:pt x="157733" y="747775"/>
                </a:lnTo>
                <a:lnTo>
                  <a:pt x="156122" y="742441"/>
                </a:lnTo>
                <a:lnTo>
                  <a:pt x="154479" y="736599"/>
                </a:lnTo>
                <a:lnTo>
                  <a:pt x="154314" y="736130"/>
                </a:lnTo>
                <a:lnTo>
                  <a:pt x="154133" y="735075"/>
                </a:lnTo>
                <a:lnTo>
                  <a:pt x="153161" y="730122"/>
                </a:lnTo>
                <a:lnTo>
                  <a:pt x="148617" y="708151"/>
                </a:lnTo>
                <a:lnTo>
                  <a:pt x="147177" y="698499"/>
                </a:lnTo>
                <a:lnTo>
                  <a:pt x="147137" y="697737"/>
                </a:lnTo>
                <a:lnTo>
                  <a:pt x="146430" y="688085"/>
                </a:lnTo>
                <a:lnTo>
                  <a:pt x="145896" y="679322"/>
                </a:lnTo>
                <a:close/>
              </a:path>
              <a:path w="165734" h="780414">
                <a:moveTo>
                  <a:pt x="157733" y="747775"/>
                </a:moveTo>
                <a:lnTo>
                  <a:pt x="158114" y="748791"/>
                </a:lnTo>
                <a:lnTo>
                  <a:pt x="157979" y="748360"/>
                </a:lnTo>
                <a:lnTo>
                  <a:pt x="157733" y="747775"/>
                </a:lnTo>
                <a:close/>
              </a:path>
              <a:path w="165734" h="780414">
                <a:moveTo>
                  <a:pt x="157979" y="748360"/>
                </a:moveTo>
                <a:lnTo>
                  <a:pt x="158114" y="748791"/>
                </a:lnTo>
                <a:lnTo>
                  <a:pt x="157979" y="748360"/>
                </a:lnTo>
                <a:close/>
              </a:path>
              <a:path w="165734" h="780414">
                <a:moveTo>
                  <a:pt x="157796" y="747775"/>
                </a:moveTo>
                <a:lnTo>
                  <a:pt x="157979" y="748360"/>
                </a:lnTo>
                <a:lnTo>
                  <a:pt x="157796" y="747775"/>
                </a:lnTo>
                <a:close/>
              </a:path>
              <a:path w="165734" h="780414">
                <a:moveTo>
                  <a:pt x="156172" y="742314"/>
                </a:moveTo>
                <a:close/>
              </a:path>
              <a:path w="165734" h="780414">
                <a:moveTo>
                  <a:pt x="154177" y="735583"/>
                </a:moveTo>
                <a:lnTo>
                  <a:pt x="154431" y="736599"/>
                </a:lnTo>
                <a:lnTo>
                  <a:pt x="154339" y="736130"/>
                </a:lnTo>
                <a:lnTo>
                  <a:pt x="154177" y="735583"/>
                </a:lnTo>
                <a:close/>
              </a:path>
              <a:path w="165734" h="780414">
                <a:moveTo>
                  <a:pt x="154339" y="736130"/>
                </a:moveTo>
                <a:lnTo>
                  <a:pt x="154431" y="736599"/>
                </a:lnTo>
                <a:lnTo>
                  <a:pt x="154339" y="736130"/>
                </a:lnTo>
                <a:close/>
              </a:path>
              <a:path w="165734" h="780414">
                <a:moveTo>
                  <a:pt x="154232" y="735583"/>
                </a:moveTo>
                <a:lnTo>
                  <a:pt x="154339" y="736130"/>
                </a:lnTo>
                <a:lnTo>
                  <a:pt x="154232" y="735583"/>
                </a:lnTo>
                <a:close/>
              </a:path>
              <a:path w="165734" h="780414">
                <a:moveTo>
                  <a:pt x="148519" y="707667"/>
                </a:moveTo>
                <a:lnTo>
                  <a:pt x="148589" y="708151"/>
                </a:lnTo>
                <a:lnTo>
                  <a:pt x="148519" y="707667"/>
                </a:lnTo>
                <a:close/>
              </a:path>
              <a:path w="165734" h="780414">
                <a:moveTo>
                  <a:pt x="148478" y="707389"/>
                </a:moveTo>
                <a:lnTo>
                  <a:pt x="148519" y="707667"/>
                </a:lnTo>
                <a:lnTo>
                  <a:pt x="148478" y="707389"/>
                </a:lnTo>
                <a:close/>
              </a:path>
              <a:path w="165734" h="780414">
                <a:moveTo>
                  <a:pt x="147137" y="697737"/>
                </a:moveTo>
                <a:lnTo>
                  <a:pt x="147192" y="698499"/>
                </a:lnTo>
                <a:lnTo>
                  <a:pt x="147137" y="697737"/>
                </a:lnTo>
                <a:close/>
              </a:path>
              <a:path w="165734" h="780414">
                <a:moveTo>
                  <a:pt x="112355" y="502411"/>
                </a:moveTo>
                <a:lnTo>
                  <a:pt x="87375" y="502411"/>
                </a:lnTo>
                <a:lnTo>
                  <a:pt x="91439" y="532129"/>
                </a:lnTo>
                <a:lnTo>
                  <a:pt x="106298" y="601471"/>
                </a:lnTo>
                <a:lnTo>
                  <a:pt x="110362" y="615949"/>
                </a:lnTo>
                <a:lnTo>
                  <a:pt x="110362" y="616203"/>
                </a:lnTo>
                <a:lnTo>
                  <a:pt x="113283" y="625855"/>
                </a:lnTo>
                <a:lnTo>
                  <a:pt x="115696" y="635253"/>
                </a:lnTo>
                <a:lnTo>
                  <a:pt x="117347" y="644016"/>
                </a:lnTo>
                <a:lnTo>
                  <a:pt x="119125" y="653795"/>
                </a:lnTo>
                <a:lnTo>
                  <a:pt x="118973" y="653795"/>
                </a:lnTo>
                <a:lnTo>
                  <a:pt x="121030" y="679576"/>
                </a:lnTo>
                <a:lnTo>
                  <a:pt x="121030" y="679322"/>
                </a:lnTo>
                <a:lnTo>
                  <a:pt x="145896" y="679322"/>
                </a:lnTo>
                <a:lnTo>
                  <a:pt x="145795" y="677671"/>
                </a:lnTo>
                <a:lnTo>
                  <a:pt x="143899" y="653795"/>
                </a:lnTo>
                <a:lnTo>
                  <a:pt x="119125" y="653795"/>
                </a:lnTo>
                <a:lnTo>
                  <a:pt x="118871" y="652525"/>
                </a:lnTo>
                <a:lnTo>
                  <a:pt x="143798" y="652525"/>
                </a:lnTo>
                <a:lnTo>
                  <a:pt x="143636" y="650493"/>
                </a:lnTo>
                <a:lnTo>
                  <a:pt x="143382" y="649223"/>
                </a:lnTo>
                <a:lnTo>
                  <a:pt x="139826" y="629792"/>
                </a:lnTo>
                <a:lnTo>
                  <a:pt x="139572" y="629030"/>
                </a:lnTo>
                <a:lnTo>
                  <a:pt x="137159" y="619251"/>
                </a:lnTo>
                <a:lnTo>
                  <a:pt x="134188" y="609345"/>
                </a:lnTo>
                <a:lnTo>
                  <a:pt x="134167" y="609091"/>
                </a:lnTo>
                <a:lnTo>
                  <a:pt x="130175" y="594994"/>
                </a:lnTo>
                <a:lnTo>
                  <a:pt x="115569" y="526922"/>
                </a:lnTo>
                <a:lnTo>
                  <a:pt x="115702" y="526922"/>
                </a:lnTo>
                <a:lnTo>
                  <a:pt x="112355" y="502411"/>
                </a:lnTo>
                <a:close/>
              </a:path>
              <a:path w="165734" h="780414">
                <a:moveTo>
                  <a:pt x="115442" y="634364"/>
                </a:moveTo>
                <a:lnTo>
                  <a:pt x="115618" y="635253"/>
                </a:lnTo>
                <a:lnTo>
                  <a:pt x="115442" y="634364"/>
                </a:lnTo>
                <a:close/>
              </a:path>
              <a:path w="165734" h="780414">
                <a:moveTo>
                  <a:pt x="113156" y="625474"/>
                </a:moveTo>
                <a:lnTo>
                  <a:pt x="113255" y="625855"/>
                </a:lnTo>
                <a:lnTo>
                  <a:pt x="113156" y="625474"/>
                </a:lnTo>
                <a:close/>
              </a:path>
              <a:path w="165734" h="780414">
                <a:moveTo>
                  <a:pt x="134167" y="609091"/>
                </a:moveTo>
                <a:lnTo>
                  <a:pt x="134238" y="609345"/>
                </a:lnTo>
                <a:lnTo>
                  <a:pt x="134167" y="609091"/>
                </a:lnTo>
                <a:close/>
              </a:path>
              <a:path w="165734" h="780414">
                <a:moveTo>
                  <a:pt x="130291" y="594994"/>
                </a:moveTo>
                <a:lnTo>
                  <a:pt x="130428" y="595629"/>
                </a:lnTo>
                <a:lnTo>
                  <a:pt x="130291" y="594994"/>
                </a:lnTo>
                <a:close/>
              </a:path>
              <a:path w="165734" h="780414">
                <a:moveTo>
                  <a:pt x="115702" y="526922"/>
                </a:moveTo>
                <a:lnTo>
                  <a:pt x="115569" y="526922"/>
                </a:lnTo>
                <a:lnTo>
                  <a:pt x="115823" y="527811"/>
                </a:lnTo>
                <a:lnTo>
                  <a:pt x="115702" y="526922"/>
                </a:lnTo>
                <a:close/>
              </a:path>
              <a:path w="165734" h="780414">
                <a:moveTo>
                  <a:pt x="101646" y="438276"/>
                </a:moveTo>
                <a:lnTo>
                  <a:pt x="76580" y="438276"/>
                </a:lnTo>
                <a:lnTo>
                  <a:pt x="87375" y="502792"/>
                </a:lnTo>
                <a:lnTo>
                  <a:pt x="87375" y="502411"/>
                </a:lnTo>
                <a:lnTo>
                  <a:pt x="112355" y="502411"/>
                </a:lnTo>
                <a:lnTo>
                  <a:pt x="111886" y="498982"/>
                </a:lnTo>
                <a:lnTo>
                  <a:pt x="111759" y="498601"/>
                </a:lnTo>
                <a:lnTo>
                  <a:pt x="101646" y="438276"/>
                </a:lnTo>
                <a:close/>
              </a:path>
              <a:path w="165734" h="780414">
                <a:moveTo>
                  <a:pt x="47952" y="104139"/>
                </a:moveTo>
                <a:lnTo>
                  <a:pt x="22478" y="104139"/>
                </a:lnTo>
                <a:lnTo>
                  <a:pt x="28575" y="127888"/>
                </a:lnTo>
                <a:lnTo>
                  <a:pt x="33908" y="151637"/>
                </a:lnTo>
                <a:lnTo>
                  <a:pt x="42290" y="217169"/>
                </a:lnTo>
                <a:lnTo>
                  <a:pt x="42290" y="217423"/>
                </a:lnTo>
                <a:lnTo>
                  <a:pt x="48132" y="256666"/>
                </a:lnTo>
                <a:lnTo>
                  <a:pt x="48132" y="256793"/>
                </a:lnTo>
                <a:lnTo>
                  <a:pt x="53212" y="287146"/>
                </a:lnTo>
                <a:lnTo>
                  <a:pt x="67944" y="389000"/>
                </a:lnTo>
                <a:lnTo>
                  <a:pt x="67944" y="389381"/>
                </a:lnTo>
                <a:lnTo>
                  <a:pt x="76580" y="438403"/>
                </a:lnTo>
                <a:lnTo>
                  <a:pt x="101646" y="438276"/>
                </a:lnTo>
                <a:lnTo>
                  <a:pt x="100964" y="434212"/>
                </a:lnTo>
                <a:lnTo>
                  <a:pt x="100964" y="434085"/>
                </a:lnTo>
                <a:lnTo>
                  <a:pt x="92396" y="385571"/>
                </a:lnTo>
                <a:lnTo>
                  <a:pt x="77596" y="283336"/>
                </a:lnTo>
                <a:lnTo>
                  <a:pt x="77596" y="282955"/>
                </a:lnTo>
                <a:lnTo>
                  <a:pt x="72559" y="252983"/>
                </a:lnTo>
                <a:lnTo>
                  <a:pt x="66838" y="213994"/>
                </a:lnTo>
                <a:lnTo>
                  <a:pt x="58038" y="146303"/>
                </a:lnTo>
                <a:lnTo>
                  <a:pt x="52577" y="122173"/>
                </a:lnTo>
                <a:lnTo>
                  <a:pt x="52577" y="121792"/>
                </a:lnTo>
                <a:lnTo>
                  <a:pt x="47952" y="104139"/>
                </a:lnTo>
                <a:close/>
              </a:path>
              <a:path w="165734" h="780414">
                <a:moveTo>
                  <a:pt x="92328" y="385190"/>
                </a:moveTo>
                <a:lnTo>
                  <a:pt x="92328" y="385571"/>
                </a:lnTo>
                <a:lnTo>
                  <a:pt x="92328" y="385190"/>
                </a:lnTo>
                <a:close/>
              </a:path>
              <a:path w="165734" h="780414">
                <a:moveTo>
                  <a:pt x="53085" y="286765"/>
                </a:moveTo>
                <a:lnTo>
                  <a:pt x="53141" y="287146"/>
                </a:lnTo>
                <a:lnTo>
                  <a:pt x="53085" y="286765"/>
                </a:lnTo>
                <a:close/>
              </a:path>
              <a:path w="165734" h="780414">
                <a:moveTo>
                  <a:pt x="72516" y="252729"/>
                </a:moveTo>
                <a:lnTo>
                  <a:pt x="72516" y="252983"/>
                </a:lnTo>
                <a:lnTo>
                  <a:pt x="72516" y="252729"/>
                </a:lnTo>
                <a:close/>
              </a:path>
              <a:path w="165734" h="780414">
                <a:moveTo>
                  <a:pt x="66801" y="213740"/>
                </a:moveTo>
                <a:lnTo>
                  <a:pt x="66801" y="213994"/>
                </a:lnTo>
                <a:lnTo>
                  <a:pt x="66801" y="213740"/>
                </a:lnTo>
                <a:close/>
              </a:path>
              <a:path w="165734" h="780414">
                <a:moveTo>
                  <a:pt x="33654" y="150621"/>
                </a:moveTo>
                <a:lnTo>
                  <a:pt x="33786" y="151637"/>
                </a:lnTo>
                <a:lnTo>
                  <a:pt x="33654" y="150621"/>
                </a:lnTo>
                <a:close/>
              </a:path>
              <a:path w="165734" h="780414">
                <a:moveTo>
                  <a:pt x="28447" y="127507"/>
                </a:moveTo>
                <a:lnTo>
                  <a:pt x="28534" y="127888"/>
                </a:lnTo>
                <a:lnTo>
                  <a:pt x="28447" y="127507"/>
                </a:lnTo>
                <a:close/>
              </a:path>
              <a:path w="165734" h="780414">
                <a:moveTo>
                  <a:pt x="41456" y="82549"/>
                </a:moveTo>
                <a:lnTo>
                  <a:pt x="15493" y="82549"/>
                </a:lnTo>
                <a:lnTo>
                  <a:pt x="22605" y="104901"/>
                </a:lnTo>
                <a:lnTo>
                  <a:pt x="22478" y="104139"/>
                </a:lnTo>
                <a:lnTo>
                  <a:pt x="47952" y="104139"/>
                </a:lnTo>
                <a:lnTo>
                  <a:pt x="46354" y="98043"/>
                </a:lnTo>
                <a:lnTo>
                  <a:pt x="46227" y="97281"/>
                </a:lnTo>
                <a:lnTo>
                  <a:pt x="41456" y="82549"/>
                </a:lnTo>
                <a:close/>
              </a:path>
              <a:path w="165734" h="780414">
                <a:moveTo>
                  <a:pt x="18668" y="0"/>
                </a:moveTo>
                <a:lnTo>
                  <a:pt x="11810" y="507"/>
                </a:lnTo>
                <a:lnTo>
                  <a:pt x="5079" y="1142"/>
                </a:lnTo>
                <a:lnTo>
                  <a:pt x="0" y="6984"/>
                </a:lnTo>
                <a:lnTo>
                  <a:pt x="507" y="13842"/>
                </a:lnTo>
                <a:lnTo>
                  <a:pt x="1142" y="23240"/>
                </a:lnTo>
                <a:lnTo>
                  <a:pt x="1269" y="23621"/>
                </a:lnTo>
                <a:lnTo>
                  <a:pt x="2285" y="33019"/>
                </a:lnTo>
                <a:lnTo>
                  <a:pt x="2412" y="33527"/>
                </a:lnTo>
                <a:lnTo>
                  <a:pt x="3936" y="43433"/>
                </a:lnTo>
                <a:lnTo>
                  <a:pt x="6095" y="52704"/>
                </a:lnTo>
                <a:lnTo>
                  <a:pt x="6222" y="52831"/>
                </a:lnTo>
                <a:lnTo>
                  <a:pt x="8381" y="61848"/>
                </a:lnTo>
                <a:lnTo>
                  <a:pt x="8635" y="62991"/>
                </a:lnTo>
                <a:lnTo>
                  <a:pt x="15493" y="82803"/>
                </a:lnTo>
                <a:lnTo>
                  <a:pt x="15493" y="82549"/>
                </a:lnTo>
                <a:lnTo>
                  <a:pt x="41456" y="82549"/>
                </a:lnTo>
                <a:lnTo>
                  <a:pt x="38988" y="74929"/>
                </a:lnTo>
                <a:lnTo>
                  <a:pt x="38861" y="74675"/>
                </a:lnTo>
                <a:lnTo>
                  <a:pt x="32521" y="56133"/>
                </a:lnTo>
                <a:lnTo>
                  <a:pt x="32384" y="56133"/>
                </a:lnTo>
                <a:lnTo>
                  <a:pt x="30256" y="47243"/>
                </a:lnTo>
                <a:lnTo>
                  <a:pt x="28066" y="37845"/>
                </a:lnTo>
                <a:lnTo>
                  <a:pt x="26884" y="30225"/>
                </a:lnTo>
                <a:lnTo>
                  <a:pt x="26862" y="29717"/>
                </a:lnTo>
                <a:lnTo>
                  <a:pt x="25842" y="21335"/>
                </a:lnTo>
                <a:lnTo>
                  <a:pt x="25866" y="20827"/>
                </a:lnTo>
                <a:lnTo>
                  <a:pt x="25145" y="11937"/>
                </a:lnTo>
                <a:lnTo>
                  <a:pt x="24637" y="5079"/>
                </a:lnTo>
                <a:lnTo>
                  <a:pt x="18668" y="0"/>
                </a:lnTo>
                <a:close/>
              </a:path>
              <a:path w="165734" h="780414">
                <a:moveTo>
                  <a:pt x="32130" y="54990"/>
                </a:moveTo>
                <a:lnTo>
                  <a:pt x="32384" y="56133"/>
                </a:lnTo>
                <a:lnTo>
                  <a:pt x="32521" y="56133"/>
                </a:lnTo>
                <a:lnTo>
                  <a:pt x="32130" y="54990"/>
                </a:lnTo>
                <a:close/>
              </a:path>
              <a:path w="165734" h="780414">
                <a:moveTo>
                  <a:pt x="30225" y="47116"/>
                </a:moveTo>
                <a:lnTo>
                  <a:pt x="30225" y="47243"/>
                </a:lnTo>
                <a:lnTo>
                  <a:pt x="30225" y="47116"/>
                </a:lnTo>
                <a:close/>
              </a:path>
              <a:path w="165734" h="780414">
                <a:moveTo>
                  <a:pt x="28190" y="37845"/>
                </a:moveTo>
                <a:lnTo>
                  <a:pt x="28320" y="38607"/>
                </a:lnTo>
                <a:lnTo>
                  <a:pt x="28190" y="37845"/>
                </a:lnTo>
                <a:close/>
              </a:path>
              <a:path w="165734" h="780414">
                <a:moveTo>
                  <a:pt x="26862" y="29717"/>
                </a:moveTo>
                <a:lnTo>
                  <a:pt x="26923" y="30225"/>
                </a:lnTo>
                <a:lnTo>
                  <a:pt x="26862" y="29717"/>
                </a:lnTo>
                <a:close/>
              </a:path>
              <a:path w="165734" h="780414">
                <a:moveTo>
                  <a:pt x="25866" y="20827"/>
                </a:moveTo>
                <a:lnTo>
                  <a:pt x="25907" y="21335"/>
                </a:lnTo>
                <a:lnTo>
                  <a:pt x="25866" y="208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06634" y="5093080"/>
            <a:ext cx="563245" cy="464820"/>
          </a:xfrm>
          <a:custGeom>
            <a:avLst/>
            <a:gdLst/>
            <a:ahLst/>
            <a:cxnLst/>
            <a:rect l="l" t="t" r="r" b="b"/>
            <a:pathLst>
              <a:path w="563245" h="464820">
                <a:moveTo>
                  <a:pt x="463804" y="385572"/>
                </a:moveTo>
                <a:lnTo>
                  <a:pt x="481838" y="405638"/>
                </a:lnTo>
                <a:lnTo>
                  <a:pt x="481838" y="405765"/>
                </a:lnTo>
                <a:lnTo>
                  <a:pt x="491236" y="416179"/>
                </a:lnTo>
                <a:lnTo>
                  <a:pt x="495300" y="421005"/>
                </a:lnTo>
                <a:lnTo>
                  <a:pt x="496062" y="421640"/>
                </a:lnTo>
                <a:lnTo>
                  <a:pt x="500634" y="426339"/>
                </a:lnTo>
                <a:lnTo>
                  <a:pt x="505333" y="431038"/>
                </a:lnTo>
                <a:lnTo>
                  <a:pt x="506095" y="431673"/>
                </a:lnTo>
                <a:lnTo>
                  <a:pt x="511048" y="435991"/>
                </a:lnTo>
                <a:lnTo>
                  <a:pt x="511429" y="436372"/>
                </a:lnTo>
                <a:lnTo>
                  <a:pt x="542417" y="460756"/>
                </a:lnTo>
                <a:lnTo>
                  <a:pt x="547497" y="464693"/>
                </a:lnTo>
                <a:lnTo>
                  <a:pt x="554863" y="463931"/>
                </a:lnTo>
                <a:lnTo>
                  <a:pt x="562991" y="454025"/>
                </a:lnTo>
                <a:lnTo>
                  <a:pt x="562356" y="446659"/>
                </a:lnTo>
                <a:lnTo>
                  <a:pt x="557403" y="442468"/>
                </a:lnTo>
                <a:lnTo>
                  <a:pt x="537718" y="425450"/>
                </a:lnTo>
                <a:lnTo>
                  <a:pt x="537337" y="425196"/>
                </a:lnTo>
                <a:lnTo>
                  <a:pt x="526796" y="416941"/>
                </a:lnTo>
                <a:lnTo>
                  <a:pt x="522952" y="413512"/>
                </a:lnTo>
                <a:lnTo>
                  <a:pt x="518160" y="408813"/>
                </a:lnTo>
                <a:lnTo>
                  <a:pt x="513461" y="404241"/>
                </a:lnTo>
                <a:lnTo>
                  <a:pt x="509778" y="399796"/>
                </a:lnTo>
                <a:lnTo>
                  <a:pt x="500253" y="389255"/>
                </a:lnTo>
                <a:lnTo>
                  <a:pt x="497775" y="386461"/>
                </a:lnTo>
                <a:lnTo>
                  <a:pt x="464820" y="386461"/>
                </a:lnTo>
                <a:lnTo>
                  <a:pt x="463804" y="385572"/>
                </a:lnTo>
                <a:close/>
              </a:path>
              <a:path w="563245" h="464820">
                <a:moveTo>
                  <a:pt x="526885" y="416941"/>
                </a:moveTo>
                <a:lnTo>
                  <a:pt x="527176" y="417195"/>
                </a:lnTo>
                <a:lnTo>
                  <a:pt x="526885" y="416941"/>
                </a:lnTo>
                <a:close/>
              </a:path>
              <a:path w="563245" h="464820">
                <a:moveTo>
                  <a:pt x="490982" y="415925"/>
                </a:moveTo>
                <a:lnTo>
                  <a:pt x="491197" y="416179"/>
                </a:lnTo>
                <a:lnTo>
                  <a:pt x="490982" y="415925"/>
                </a:lnTo>
                <a:close/>
              </a:path>
              <a:path w="563245" h="464820">
                <a:moveTo>
                  <a:pt x="522224" y="412877"/>
                </a:moveTo>
                <a:lnTo>
                  <a:pt x="522859" y="413512"/>
                </a:lnTo>
                <a:lnTo>
                  <a:pt x="522224" y="412877"/>
                </a:lnTo>
                <a:close/>
              </a:path>
              <a:path w="563245" h="464820">
                <a:moveTo>
                  <a:pt x="514011" y="404776"/>
                </a:moveTo>
                <a:close/>
              </a:path>
              <a:path w="563245" h="464820">
                <a:moveTo>
                  <a:pt x="513556" y="404241"/>
                </a:moveTo>
                <a:lnTo>
                  <a:pt x="514011" y="404776"/>
                </a:lnTo>
                <a:lnTo>
                  <a:pt x="513556" y="404241"/>
                </a:lnTo>
                <a:close/>
              </a:path>
              <a:path w="563245" h="464820">
                <a:moveTo>
                  <a:pt x="492369" y="380365"/>
                </a:moveTo>
                <a:lnTo>
                  <a:pt x="457962" y="380365"/>
                </a:lnTo>
                <a:lnTo>
                  <a:pt x="458724" y="381000"/>
                </a:lnTo>
                <a:lnTo>
                  <a:pt x="464820" y="386461"/>
                </a:lnTo>
                <a:lnTo>
                  <a:pt x="497775" y="386461"/>
                </a:lnTo>
                <a:lnTo>
                  <a:pt x="492369" y="380365"/>
                </a:lnTo>
                <a:close/>
              </a:path>
              <a:path w="563245" h="464820">
                <a:moveTo>
                  <a:pt x="458393" y="380748"/>
                </a:moveTo>
                <a:lnTo>
                  <a:pt x="458676" y="381000"/>
                </a:lnTo>
                <a:lnTo>
                  <a:pt x="458393" y="380748"/>
                </a:lnTo>
                <a:close/>
              </a:path>
              <a:path w="563245" h="464820">
                <a:moveTo>
                  <a:pt x="457962" y="380365"/>
                </a:moveTo>
                <a:lnTo>
                  <a:pt x="458393" y="380748"/>
                </a:lnTo>
                <a:lnTo>
                  <a:pt x="458724" y="381000"/>
                </a:lnTo>
                <a:lnTo>
                  <a:pt x="457962" y="380365"/>
                </a:lnTo>
                <a:close/>
              </a:path>
              <a:path w="563245" h="464820">
                <a:moveTo>
                  <a:pt x="354061" y="299197"/>
                </a:moveTo>
                <a:lnTo>
                  <a:pt x="360299" y="305435"/>
                </a:lnTo>
                <a:lnTo>
                  <a:pt x="360934" y="305943"/>
                </a:lnTo>
                <a:lnTo>
                  <a:pt x="374904" y="318262"/>
                </a:lnTo>
                <a:lnTo>
                  <a:pt x="375920" y="319024"/>
                </a:lnTo>
                <a:lnTo>
                  <a:pt x="394335" y="331978"/>
                </a:lnTo>
                <a:lnTo>
                  <a:pt x="458393" y="380748"/>
                </a:lnTo>
                <a:lnTo>
                  <a:pt x="457962" y="380365"/>
                </a:lnTo>
                <a:lnTo>
                  <a:pt x="492369" y="380365"/>
                </a:lnTo>
                <a:lnTo>
                  <a:pt x="408940" y="312039"/>
                </a:lnTo>
                <a:lnTo>
                  <a:pt x="391707" y="299847"/>
                </a:lnTo>
                <a:lnTo>
                  <a:pt x="354965" y="299847"/>
                </a:lnTo>
                <a:lnTo>
                  <a:pt x="354061" y="299197"/>
                </a:lnTo>
                <a:close/>
              </a:path>
              <a:path w="563245" h="464820">
                <a:moveTo>
                  <a:pt x="393954" y="331724"/>
                </a:moveTo>
                <a:lnTo>
                  <a:pt x="394287" y="331978"/>
                </a:lnTo>
                <a:lnTo>
                  <a:pt x="393954" y="331724"/>
                </a:lnTo>
                <a:close/>
              </a:path>
              <a:path w="563245" h="464820">
                <a:moveTo>
                  <a:pt x="353441" y="298577"/>
                </a:moveTo>
                <a:lnTo>
                  <a:pt x="354061" y="299197"/>
                </a:lnTo>
                <a:lnTo>
                  <a:pt x="354965" y="299847"/>
                </a:lnTo>
                <a:lnTo>
                  <a:pt x="353441" y="298577"/>
                </a:lnTo>
                <a:close/>
              </a:path>
              <a:path w="563245" h="464820">
                <a:moveTo>
                  <a:pt x="390007" y="298577"/>
                </a:moveTo>
                <a:lnTo>
                  <a:pt x="353441" y="298577"/>
                </a:lnTo>
                <a:lnTo>
                  <a:pt x="354965" y="299847"/>
                </a:lnTo>
                <a:lnTo>
                  <a:pt x="391707" y="299847"/>
                </a:lnTo>
                <a:lnTo>
                  <a:pt x="391348" y="299593"/>
                </a:lnTo>
                <a:lnTo>
                  <a:pt x="391160" y="299593"/>
                </a:lnTo>
                <a:lnTo>
                  <a:pt x="390374" y="298920"/>
                </a:lnTo>
                <a:lnTo>
                  <a:pt x="390007" y="298577"/>
                </a:lnTo>
                <a:close/>
              </a:path>
              <a:path w="563245" h="464820">
                <a:moveTo>
                  <a:pt x="390271" y="298831"/>
                </a:moveTo>
                <a:lnTo>
                  <a:pt x="391160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90396" y="298920"/>
                </a:moveTo>
                <a:lnTo>
                  <a:pt x="391160" y="299593"/>
                </a:lnTo>
                <a:lnTo>
                  <a:pt x="391348" y="299593"/>
                </a:lnTo>
                <a:lnTo>
                  <a:pt x="390396" y="298920"/>
                </a:lnTo>
                <a:close/>
              </a:path>
              <a:path w="563245" h="464820">
                <a:moveTo>
                  <a:pt x="347143" y="293592"/>
                </a:moveTo>
                <a:lnTo>
                  <a:pt x="350012" y="296164"/>
                </a:lnTo>
                <a:lnTo>
                  <a:pt x="350900" y="296926"/>
                </a:lnTo>
                <a:lnTo>
                  <a:pt x="354061" y="299197"/>
                </a:lnTo>
                <a:lnTo>
                  <a:pt x="353441" y="298577"/>
                </a:lnTo>
                <a:lnTo>
                  <a:pt x="390007" y="298577"/>
                </a:lnTo>
                <a:lnTo>
                  <a:pt x="384967" y="294132"/>
                </a:lnTo>
                <a:lnTo>
                  <a:pt x="347980" y="294132"/>
                </a:lnTo>
                <a:lnTo>
                  <a:pt x="347143" y="293592"/>
                </a:lnTo>
                <a:close/>
              </a:path>
              <a:path w="563245" h="464820">
                <a:moveTo>
                  <a:pt x="390295" y="298831"/>
                </a:moveTo>
                <a:close/>
              </a:path>
              <a:path w="563245" h="464820">
                <a:moveTo>
                  <a:pt x="346329" y="292862"/>
                </a:moveTo>
                <a:lnTo>
                  <a:pt x="347143" y="293592"/>
                </a:lnTo>
                <a:lnTo>
                  <a:pt x="347980" y="294132"/>
                </a:lnTo>
                <a:lnTo>
                  <a:pt x="346329" y="292862"/>
                </a:lnTo>
                <a:close/>
              </a:path>
              <a:path w="563245" h="464820">
                <a:moveTo>
                  <a:pt x="383526" y="292862"/>
                </a:moveTo>
                <a:lnTo>
                  <a:pt x="346329" y="292862"/>
                </a:lnTo>
                <a:lnTo>
                  <a:pt x="347980" y="294132"/>
                </a:lnTo>
                <a:lnTo>
                  <a:pt x="384967" y="294132"/>
                </a:lnTo>
                <a:lnTo>
                  <a:pt x="383526" y="292862"/>
                </a:lnTo>
                <a:close/>
              </a:path>
              <a:path w="563245" h="464820">
                <a:moveTo>
                  <a:pt x="179947" y="126619"/>
                </a:moveTo>
                <a:lnTo>
                  <a:pt x="142621" y="126619"/>
                </a:lnTo>
                <a:lnTo>
                  <a:pt x="187960" y="167005"/>
                </a:lnTo>
                <a:lnTo>
                  <a:pt x="220091" y="195072"/>
                </a:lnTo>
                <a:lnTo>
                  <a:pt x="220599" y="195453"/>
                </a:lnTo>
                <a:lnTo>
                  <a:pt x="262000" y="228219"/>
                </a:lnTo>
                <a:lnTo>
                  <a:pt x="262128" y="228346"/>
                </a:lnTo>
                <a:lnTo>
                  <a:pt x="290957" y="250317"/>
                </a:lnTo>
                <a:lnTo>
                  <a:pt x="302387" y="259969"/>
                </a:lnTo>
                <a:lnTo>
                  <a:pt x="312674" y="268986"/>
                </a:lnTo>
                <a:lnTo>
                  <a:pt x="343408" y="291211"/>
                </a:lnTo>
                <a:lnTo>
                  <a:pt x="344043" y="291592"/>
                </a:lnTo>
                <a:lnTo>
                  <a:pt x="347143" y="293592"/>
                </a:lnTo>
                <a:lnTo>
                  <a:pt x="346329" y="292862"/>
                </a:lnTo>
                <a:lnTo>
                  <a:pt x="383526" y="292862"/>
                </a:lnTo>
                <a:lnTo>
                  <a:pt x="377910" y="287909"/>
                </a:lnTo>
                <a:lnTo>
                  <a:pt x="370967" y="281051"/>
                </a:lnTo>
                <a:lnTo>
                  <a:pt x="369443" y="279781"/>
                </a:lnTo>
                <a:lnTo>
                  <a:pt x="366579" y="277749"/>
                </a:lnTo>
                <a:lnTo>
                  <a:pt x="365506" y="276987"/>
                </a:lnTo>
                <a:lnTo>
                  <a:pt x="365701" y="276987"/>
                </a:lnTo>
                <a:lnTo>
                  <a:pt x="362966" y="274447"/>
                </a:lnTo>
                <a:lnTo>
                  <a:pt x="361315" y="273304"/>
                </a:lnTo>
                <a:lnTo>
                  <a:pt x="357968" y="271145"/>
                </a:lnTo>
                <a:lnTo>
                  <a:pt x="328041" y="249555"/>
                </a:lnTo>
                <a:lnTo>
                  <a:pt x="328187" y="249555"/>
                </a:lnTo>
                <a:lnTo>
                  <a:pt x="306450" y="231013"/>
                </a:lnTo>
                <a:lnTo>
                  <a:pt x="277406" y="208788"/>
                </a:lnTo>
                <a:lnTo>
                  <a:pt x="236607" y="176530"/>
                </a:lnTo>
                <a:lnTo>
                  <a:pt x="236474" y="176530"/>
                </a:lnTo>
                <a:lnTo>
                  <a:pt x="204487" y="148463"/>
                </a:lnTo>
                <a:lnTo>
                  <a:pt x="179947" y="126619"/>
                </a:lnTo>
                <a:close/>
              </a:path>
              <a:path w="563245" h="464820">
                <a:moveTo>
                  <a:pt x="377190" y="287274"/>
                </a:moveTo>
                <a:lnTo>
                  <a:pt x="377825" y="287909"/>
                </a:lnTo>
                <a:lnTo>
                  <a:pt x="377190" y="287274"/>
                </a:lnTo>
                <a:close/>
              </a:path>
              <a:path w="563245" h="464820">
                <a:moveTo>
                  <a:pt x="365506" y="276987"/>
                </a:moveTo>
                <a:lnTo>
                  <a:pt x="366522" y="277749"/>
                </a:lnTo>
                <a:lnTo>
                  <a:pt x="366334" y="277575"/>
                </a:lnTo>
                <a:lnTo>
                  <a:pt x="365506" y="276987"/>
                </a:lnTo>
                <a:close/>
              </a:path>
              <a:path w="563245" h="464820">
                <a:moveTo>
                  <a:pt x="366334" y="277575"/>
                </a:moveTo>
                <a:lnTo>
                  <a:pt x="366522" y="277749"/>
                </a:lnTo>
                <a:lnTo>
                  <a:pt x="366334" y="277575"/>
                </a:lnTo>
                <a:close/>
              </a:path>
              <a:path w="563245" h="464820">
                <a:moveTo>
                  <a:pt x="365701" y="276987"/>
                </a:moveTo>
                <a:lnTo>
                  <a:pt x="365506" y="276987"/>
                </a:lnTo>
                <a:lnTo>
                  <a:pt x="366334" y="277575"/>
                </a:lnTo>
                <a:lnTo>
                  <a:pt x="365701" y="276987"/>
                </a:lnTo>
                <a:close/>
              </a:path>
              <a:path w="563245" h="464820">
                <a:moveTo>
                  <a:pt x="357378" y="270764"/>
                </a:moveTo>
                <a:lnTo>
                  <a:pt x="357886" y="271145"/>
                </a:lnTo>
                <a:lnTo>
                  <a:pt x="357378" y="270764"/>
                </a:lnTo>
                <a:close/>
              </a:path>
              <a:path w="563245" h="464820">
                <a:moveTo>
                  <a:pt x="290449" y="249936"/>
                </a:moveTo>
                <a:lnTo>
                  <a:pt x="290902" y="250317"/>
                </a:lnTo>
                <a:lnTo>
                  <a:pt x="290449" y="249936"/>
                </a:lnTo>
                <a:close/>
              </a:path>
              <a:path w="563245" h="464820">
                <a:moveTo>
                  <a:pt x="328187" y="249555"/>
                </a:moveTo>
                <a:lnTo>
                  <a:pt x="328041" y="249555"/>
                </a:lnTo>
                <a:lnTo>
                  <a:pt x="328930" y="250190"/>
                </a:lnTo>
                <a:lnTo>
                  <a:pt x="328187" y="249555"/>
                </a:lnTo>
                <a:close/>
              </a:path>
              <a:path w="563245" h="464820">
                <a:moveTo>
                  <a:pt x="277241" y="208661"/>
                </a:moveTo>
                <a:lnTo>
                  <a:pt x="277368" y="208788"/>
                </a:lnTo>
                <a:lnTo>
                  <a:pt x="277241" y="208661"/>
                </a:lnTo>
                <a:close/>
              </a:path>
              <a:path w="563245" h="464820">
                <a:moveTo>
                  <a:pt x="235966" y="176022"/>
                </a:moveTo>
                <a:lnTo>
                  <a:pt x="236474" y="176530"/>
                </a:lnTo>
                <a:lnTo>
                  <a:pt x="236607" y="176530"/>
                </a:lnTo>
                <a:lnTo>
                  <a:pt x="235966" y="176022"/>
                </a:lnTo>
                <a:close/>
              </a:path>
              <a:path w="563245" h="464820">
                <a:moveTo>
                  <a:pt x="204343" y="148336"/>
                </a:moveTo>
                <a:lnTo>
                  <a:pt x="204470" y="148463"/>
                </a:lnTo>
                <a:lnTo>
                  <a:pt x="204343" y="148336"/>
                </a:lnTo>
                <a:close/>
              </a:path>
              <a:path w="563245" h="464820">
                <a:moveTo>
                  <a:pt x="125455" y="79629"/>
                </a:moveTo>
                <a:lnTo>
                  <a:pt x="87122" y="79629"/>
                </a:lnTo>
                <a:lnTo>
                  <a:pt x="142875" y="126873"/>
                </a:lnTo>
                <a:lnTo>
                  <a:pt x="142621" y="126619"/>
                </a:lnTo>
                <a:lnTo>
                  <a:pt x="179947" y="126619"/>
                </a:lnTo>
                <a:lnTo>
                  <a:pt x="159131" y="108077"/>
                </a:lnTo>
                <a:lnTo>
                  <a:pt x="158876" y="107950"/>
                </a:lnTo>
                <a:lnTo>
                  <a:pt x="125455" y="79629"/>
                </a:lnTo>
                <a:close/>
              </a:path>
              <a:path w="563245" h="464820">
                <a:moveTo>
                  <a:pt x="72070" y="37973"/>
                </a:moveTo>
                <a:lnTo>
                  <a:pt x="32131" y="37973"/>
                </a:lnTo>
                <a:lnTo>
                  <a:pt x="33274" y="38862"/>
                </a:lnTo>
                <a:lnTo>
                  <a:pt x="44069" y="47752"/>
                </a:lnTo>
                <a:lnTo>
                  <a:pt x="44450" y="48006"/>
                </a:lnTo>
                <a:lnTo>
                  <a:pt x="62357" y="61722"/>
                </a:lnTo>
                <a:lnTo>
                  <a:pt x="62611" y="61849"/>
                </a:lnTo>
                <a:lnTo>
                  <a:pt x="87757" y="80264"/>
                </a:lnTo>
                <a:lnTo>
                  <a:pt x="87122" y="79629"/>
                </a:lnTo>
                <a:lnTo>
                  <a:pt x="125455" y="79629"/>
                </a:lnTo>
                <a:lnTo>
                  <a:pt x="103124" y="60706"/>
                </a:lnTo>
                <a:lnTo>
                  <a:pt x="102362" y="60198"/>
                </a:lnTo>
                <a:lnTo>
                  <a:pt x="77390" y="42037"/>
                </a:lnTo>
                <a:lnTo>
                  <a:pt x="72070" y="37973"/>
                </a:lnTo>
                <a:close/>
              </a:path>
              <a:path w="563245" h="464820">
                <a:moveTo>
                  <a:pt x="77216" y="41910"/>
                </a:moveTo>
                <a:lnTo>
                  <a:pt x="77390" y="42037"/>
                </a:lnTo>
                <a:lnTo>
                  <a:pt x="77216" y="41910"/>
                </a:lnTo>
                <a:close/>
              </a:path>
              <a:path w="563245" h="464820">
                <a:moveTo>
                  <a:pt x="33008" y="38691"/>
                </a:moveTo>
                <a:lnTo>
                  <a:pt x="33216" y="38862"/>
                </a:lnTo>
                <a:lnTo>
                  <a:pt x="33008" y="38691"/>
                </a:lnTo>
                <a:close/>
              </a:path>
              <a:path w="563245" h="464820">
                <a:moveTo>
                  <a:pt x="32131" y="37973"/>
                </a:moveTo>
                <a:lnTo>
                  <a:pt x="33008" y="38691"/>
                </a:lnTo>
                <a:lnTo>
                  <a:pt x="33274" y="38862"/>
                </a:lnTo>
                <a:lnTo>
                  <a:pt x="32131" y="37973"/>
                </a:lnTo>
                <a:close/>
              </a:path>
              <a:path w="563245" h="464820">
                <a:moveTo>
                  <a:pt x="64689" y="32385"/>
                </a:moveTo>
                <a:lnTo>
                  <a:pt x="23241" y="32385"/>
                </a:lnTo>
                <a:lnTo>
                  <a:pt x="24130" y="32893"/>
                </a:lnTo>
                <a:lnTo>
                  <a:pt x="33008" y="38691"/>
                </a:lnTo>
                <a:lnTo>
                  <a:pt x="32131" y="37973"/>
                </a:lnTo>
                <a:lnTo>
                  <a:pt x="72070" y="37973"/>
                </a:lnTo>
                <a:lnTo>
                  <a:pt x="64689" y="32385"/>
                </a:lnTo>
                <a:close/>
              </a:path>
              <a:path w="563245" h="464820">
                <a:moveTo>
                  <a:pt x="23523" y="32568"/>
                </a:moveTo>
                <a:lnTo>
                  <a:pt x="24022" y="32893"/>
                </a:lnTo>
                <a:lnTo>
                  <a:pt x="23523" y="32568"/>
                </a:lnTo>
                <a:close/>
              </a:path>
              <a:path w="563245" h="464820">
                <a:moveTo>
                  <a:pt x="23241" y="32385"/>
                </a:moveTo>
                <a:lnTo>
                  <a:pt x="23523" y="32568"/>
                </a:lnTo>
                <a:lnTo>
                  <a:pt x="24130" y="32893"/>
                </a:lnTo>
                <a:lnTo>
                  <a:pt x="23241" y="32385"/>
                </a:lnTo>
                <a:close/>
              </a:path>
              <a:path w="563245" h="464820">
                <a:moveTo>
                  <a:pt x="61494" y="29972"/>
                </a:moveTo>
                <a:lnTo>
                  <a:pt x="18669" y="29972"/>
                </a:lnTo>
                <a:lnTo>
                  <a:pt x="23523" y="32568"/>
                </a:lnTo>
                <a:lnTo>
                  <a:pt x="23241" y="32385"/>
                </a:lnTo>
                <a:lnTo>
                  <a:pt x="64689" y="32385"/>
                </a:lnTo>
                <a:lnTo>
                  <a:pt x="61494" y="29972"/>
                </a:lnTo>
                <a:close/>
              </a:path>
              <a:path w="563245" h="464820">
                <a:moveTo>
                  <a:pt x="58602" y="27686"/>
                </a:moveTo>
                <a:lnTo>
                  <a:pt x="13970" y="27686"/>
                </a:lnTo>
                <a:lnTo>
                  <a:pt x="14224" y="27813"/>
                </a:lnTo>
                <a:lnTo>
                  <a:pt x="18923" y="30226"/>
                </a:lnTo>
                <a:lnTo>
                  <a:pt x="18669" y="29972"/>
                </a:lnTo>
                <a:lnTo>
                  <a:pt x="61494" y="29972"/>
                </a:lnTo>
                <a:lnTo>
                  <a:pt x="59309" y="28321"/>
                </a:lnTo>
                <a:lnTo>
                  <a:pt x="58602" y="27686"/>
                </a:lnTo>
                <a:close/>
              </a:path>
              <a:path w="563245" h="464820">
                <a:moveTo>
                  <a:pt x="59379" y="28321"/>
                </a:moveTo>
                <a:lnTo>
                  <a:pt x="59690" y="28575"/>
                </a:lnTo>
                <a:lnTo>
                  <a:pt x="59379" y="28321"/>
                </a:lnTo>
                <a:close/>
              </a:path>
              <a:path w="563245" h="464820">
                <a:moveTo>
                  <a:pt x="14135" y="27770"/>
                </a:moveTo>
                <a:close/>
              </a:path>
              <a:path w="563245" h="464820">
                <a:moveTo>
                  <a:pt x="13081" y="0"/>
                </a:moveTo>
                <a:lnTo>
                  <a:pt x="5715" y="2667"/>
                </a:lnTo>
                <a:lnTo>
                  <a:pt x="2921" y="8763"/>
                </a:lnTo>
                <a:lnTo>
                  <a:pt x="0" y="14986"/>
                </a:lnTo>
                <a:lnTo>
                  <a:pt x="2667" y="22352"/>
                </a:lnTo>
                <a:lnTo>
                  <a:pt x="14135" y="27770"/>
                </a:lnTo>
                <a:lnTo>
                  <a:pt x="13970" y="27686"/>
                </a:lnTo>
                <a:lnTo>
                  <a:pt x="58602" y="27686"/>
                </a:lnTo>
                <a:lnTo>
                  <a:pt x="47879" y="18923"/>
                </a:lnTo>
                <a:lnTo>
                  <a:pt x="46736" y="18034"/>
                </a:lnTo>
                <a:lnTo>
                  <a:pt x="41656" y="14859"/>
                </a:lnTo>
                <a:lnTo>
                  <a:pt x="36575" y="11557"/>
                </a:lnTo>
                <a:lnTo>
                  <a:pt x="35687" y="11049"/>
                </a:lnTo>
                <a:lnTo>
                  <a:pt x="30099" y="8001"/>
                </a:lnTo>
                <a:lnTo>
                  <a:pt x="24765" y="5334"/>
                </a:lnTo>
                <a:lnTo>
                  <a:pt x="19304" y="2794"/>
                </a:lnTo>
                <a:lnTo>
                  <a:pt x="1308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64153" y="5189601"/>
            <a:ext cx="3876675" cy="365760"/>
          </a:xfrm>
          <a:custGeom>
            <a:avLst/>
            <a:gdLst/>
            <a:ahLst/>
            <a:cxnLst/>
            <a:rect l="l" t="t" r="r" b="b"/>
            <a:pathLst>
              <a:path w="3876675" h="365760">
                <a:moveTo>
                  <a:pt x="125221" y="338201"/>
                </a:moveTo>
                <a:lnTo>
                  <a:pt x="12192" y="338201"/>
                </a:lnTo>
                <a:lnTo>
                  <a:pt x="9398" y="339725"/>
                </a:lnTo>
                <a:lnTo>
                  <a:pt x="8382" y="340360"/>
                </a:lnTo>
                <a:lnTo>
                  <a:pt x="1524" y="344932"/>
                </a:lnTo>
                <a:lnTo>
                  <a:pt x="0" y="352552"/>
                </a:lnTo>
                <a:lnTo>
                  <a:pt x="7620" y="363982"/>
                </a:lnTo>
                <a:lnTo>
                  <a:pt x="15239" y="365506"/>
                </a:lnTo>
                <a:lnTo>
                  <a:pt x="21907" y="361061"/>
                </a:lnTo>
                <a:lnTo>
                  <a:pt x="23113" y="360299"/>
                </a:lnTo>
                <a:lnTo>
                  <a:pt x="23241" y="360299"/>
                </a:lnTo>
                <a:lnTo>
                  <a:pt x="24087" y="359791"/>
                </a:lnTo>
                <a:lnTo>
                  <a:pt x="23241" y="359791"/>
                </a:lnTo>
                <a:lnTo>
                  <a:pt x="24776" y="359253"/>
                </a:lnTo>
                <a:lnTo>
                  <a:pt x="25654" y="358775"/>
                </a:lnTo>
                <a:lnTo>
                  <a:pt x="26162" y="358775"/>
                </a:lnTo>
                <a:lnTo>
                  <a:pt x="28701" y="357759"/>
                </a:lnTo>
                <a:lnTo>
                  <a:pt x="29845" y="357759"/>
                </a:lnTo>
                <a:lnTo>
                  <a:pt x="30480" y="357632"/>
                </a:lnTo>
                <a:lnTo>
                  <a:pt x="32384" y="357632"/>
                </a:lnTo>
                <a:lnTo>
                  <a:pt x="33655" y="357505"/>
                </a:lnTo>
                <a:lnTo>
                  <a:pt x="39370" y="356362"/>
                </a:lnTo>
                <a:lnTo>
                  <a:pt x="39750" y="356362"/>
                </a:lnTo>
                <a:lnTo>
                  <a:pt x="121793" y="339090"/>
                </a:lnTo>
                <a:lnTo>
                  <a:pt x="122046" y="338963"/>
                </a:lnTo>
                <a:lnTo>
                  <a:pt x="125221" y="338201"/>
                </a:lnTo>
                <a:close/>
              </a:path>
              <a:path w="3876675" h="365760">
                <a:moveTo>
                  <a:pt x="23113" y="360299"/>
                </a:moveTo>
                <a:lnTo>
                  <a:pt x="21844" y="361061"/>
                </a:lnTo>
                <a:lnTo>
                  <a:pt x="22243" y="360843"/>
                </a:lnTo>
                <a:lnTo>
                  <a:pt x="23113" y="360299"/>
                </a:lnTo>
                <a:close/>
              </a:path>
              <a:path w="3876675" h="365760">
                <a:moveTo>
                  <a:pt x="22243" y="360843"/>
                </a:moveTo>
                <a:lnTo>
                  <a:pt x="21844" y="361061"/>
                </a:lnTo>
                <a:lnTo>
                  <a:pt x="22243" y="360843"/>
                </a:lnTo>
                <a:close/>
              </a:path>
              <a:path w="3876675" h="365760">
                <a:moveTo>
                  <a:pt x="23241" y="360299"/>
                </a:moveTo>
                <a:lnTo>
                  <a:pt x="23113" y="360299"/>
                </a:lnTo>
                <a:lnTo>
                  <a:pt x="22243" y="360843"/>
                </a:lnTo>
                <a:lnTo>
                  <a:pt x="23241" y="360299"/>
                </a:lnTo>
                <a:close/>
              </a:path>
              <a:path w="3876675" h="365760">
                <a:moveTo>
                  <a:pt x="24776" y="359253"/>
                </a:moveTo>
                <a:lnTo>
                  <a:pt x="23241" y="359791"/>
                </a:lnTo>
                <a:lnTo>
                  <a:pt x="24379" y="359470"/>
                </a:lnTo>
                <a:lnTo>
                  <a:pt x="24776" y="359253"/>
                </a:lnTo>
                <a:close/>
              </a:path>
              <a:path w="3876675" h="365760">
                <a:moveTo>
                  <a:pt x="24771" y="359363"/>
                </a:moveTo>
                <a:lnTo>
                  <a:pt x="24257" y="359537"/>
                </a:lnTo>
                <a:lnTo>
                  <a:pt x="23241" y="359791"/>
                </a:lnTo>
                <a:lnTo>
                  <a:pt x="24087" y="359791"/>
                </a:lnTo>
                <a:lnTo>
                  <a:pt x="24771" y="359363"/>
                </a:lnTo>
                <a:close/>
              </a:path>
              <a:path w="3876675" h="365760">
                <a:moveTo>
                  <a:pt x="24341" y="359490"/>
                </a:moveTo>
                <a:lnTo>
                  <a:pt x="24172" y="359537"/>
                </a:lnTo>
                <a:lnTo>
                  <a:pt x="24341" y="359490"/>
                </a:lnTo>
                <a:close/>
              </a:path>
              <a:path w="3876675" h="365760">
                <a:moveTo>
                  <a:pt x="25112" y="359135"/>
                </a:moveTo>
                <a:lnTo>
                  <a:pt x="24774" y="359254"/>
                </a:lnTo>
                <a:lnTo>
                  <a:pt x="24341" y="359490"/>
                </a:lnTo>
                <a:lnTo>
                  <a:pt x="24936" y="359253"/>
                </a:lnTo>
                <a:lnTo>
                  <a:pt x="25112" y="359135"/>
                </a:lnTo>
                <a:close/>
              </a:path>
              <a:path w="3876675" h="365760">
                <a:moveTo>
                  <a:pt x="24934" y="359254"/>
                </a:moveTo>
                <a:lnTo>
                  <a:pt x="24417" y="359470"/>
                </a:lnTo>
                <a:lnTo>
                  <a:pt x="24771" y="359363"/>
                </a:lnTo>
                <a:lnTo>
                  <a:pt x="24934" y="359254"/>
                </a:lnTo>
                <a:close/>
              </a:path>
              <a:path w="3876675" h="365760">
                <a:moveTo>
                  <a:pt x="26089" y="358902"/>
                </a:moveTo>
                <a:lnTo>
                  <a:pt x="25781" y="358902"/>
                </a:lnTo>
                <a:lnTo>
                  <a:pt x="24934" y="359254"/>
                </a:lnTo>
                <a:lnTo>
                  <a:pt x="24771" y="359363"/>
                </a:lnTo>
                <a:lnTo>
                  <a:pt x="26089" y="358902"/>
                </a:lnTo>
                <a:close/>
              </a:path>
              <a:path w="3876675" h="365760">
                <a:moveTo>
                  <a:pt x="25781" y="358902"/>
                </a:moveTo>
                <a:lnTo>
                  <a:pt x="25112" y="359135"/>
                </a:lnTo>
                <a:lnTo>
                  <a:pt x="24934" y="359254"/>
                </a:lnTo>
                <a:lnTo>
                  <a:pt x="25781" y="358902"/>
                </a:lnTo>
                <a:close/>
              </a:path>
              <a:path w="3876675" h="365760">
                <a:moveTo>
                  <a:pt x="25654" y="358775"/>
                </a:moveTo>
                <a:lnTo>
                  <a:pt x="24776" y="359253"/>
                </a:lnTo>
                <a:lnTo>
                  <a:pt x="25112" y="359135"/>
                </a:lnTo>
                <a:lnTo>
                  <a:pt x="25654" y="358775"/>
                </a:lnTo>
                <a:close/>
              </a:path>
              <a:path w="3876675" h="365760">
                <a:moveTo>
                  <a:pt x="27279" y="358470"/>
                </a:moveTo>
                <a:lnTo>
                  <a:pt x="26162" y="358775"/>
                </a:lnTo>
                <a:lnTo>
                  <a:pt x="25654" y="358775"/>
                </a:lnTo>
                <a:lnTo>
                  <a:pt x="25112" y="359135"/>
                </a:lnTo>
                <a:lnTo>
                  <a:pt x="25781" y="358902"/>
                </a:lnTo>
                <a:lnTo>
                  <a:pt x="26089" y="358902"/>
                </a:lnTo>
                <a:lnTo>
                  <a:pt x="27177" y="358521"/>
                </a:lnTo>
                <a:close/>
              </a:path>
              <a:path w="3876675" h="365760">
                <a:moveTo>
                  <a:pt x="28701" y="357759"/>
                </a:moveTo>
                <a:lnTo>
                  <a:pt x="26162" y="358775"/>
                </a:lnTo>
                <a:lnTo>
                  <a:pt x="27279" y="358470"/>
                </a:lnTo>
                <a:lnTo>
                  <a:pt x="28701" y="357759"/>
                </a:lnTo>
                <a:close/>
              </a:path>
              <a:path w="3876675" h="365760">
                <a:moveTo>
                  <a:pt x="29845" y="357759"/>
                </a:moveTo>
                <a:lnTo>
                  <a:pt x="28701" y="357759"/>
                </a:lnTo>
                <a:lnTo>
                  <a:pt x="27279" y="358470"/>
                </a:lnTo>
                <a:lnTo>
                  <a:pt x="28956" y="358013"/>
                </a:lnTo>
                <a:lnTo>
                  <a:pt x="28575" y="358013"/>
                </a:lnTo>
                <a:lnTo>
                  <a:pt x="29845" y="357759"/>
                </a:lnTo>
                <a:close/>
              </a:path>
              <a:path w="3876675" h="365760">
                <a:moveTo>
                  <a:pt x="30480" y="357632"/>
                </a:moveTo>
                <a:lnTo>
                  <a:pt x="28575" y="358013"/>
                </a:lnTo>
                <a:lnTo>
                  <a:pt x="29210" y="357949"/>
                </a:lnTo>
                <a:lnTo>
                  <a:pt x="30480" y="357632"/>
                </a:lnTo>
                <a:close/>
              </a:path>
              <a:path w="3876675" h="365760">
                <a:moveTo>
                  <a:pt x="29210" y="357949"/>
                </a:moveTo>
                <a:lnTo>
                  <a:pt x="28575" y="358013"/>
                </a:lnTo>
                <a:lnTo>
                  <a:pt x="28956" y="358013"/>
                </a:lnTo>
                <a:lnTo>
                  <a:pt x="29210" y="357949"/>
                </a:lnTo>
                <a:close/>
              </a:path>
              <a:path w="3876675" h="365760">
                <a:moveTo>
                  <a:pt x="32384" y="357632"/>
                </a:moveTo>
                <a:lnTo>
                  <a:pt x="30480" y="357632"/>
                </a:lnTo>
                <a:lnTo>
                  <a:pt x="29210" y="357949"/>
                </a:lnTo>
                <a:lnTo>
                  <a:pt x="32384" y="357632"/>
                </a:lnTo>
                <a:close/>
              </a:path>
              <a:path w="3876675" h="365760">
                <a:moveTo>
                  <a:pt x="17314" y="335776"/>
                </a:moveTo>
                <a:lnTo>
                  <a:pt x="14732" y="336804"/>
                </a:lnTo>
                <a:lnTo>
                  <a:pt x="13208" y="337439"/>
                </a:lnTo>
                <a:lnTo>
                  <a:pt x="11937" y="338201"/>
                </a:lnTo>
                <a:lnTo>
                  <a:pt x="10794" y="338963"/>
                </a:lnTo>
                <a:lnTo>
                  <a:pt x="12192" y="338201"/>
                </a:lnTo>
                <a:lnTo>
                  <a:pt x="125221" y="338201"/>
                </a:lnTo>
                <a:lnTo>
                  <a:pt x="132627" y="336423"/>
                </a:lnTo>
                <a:lnTo>
                  <a:pt x="16129" y="336423"/>
                </a:lnTo>
                <a:lnTo>
                  <a:pt x="17314" y="335776"/>
                </a:lnTo>
                <a:close/>
              </a:path>
              <a:path w="3876675" h="365760">
                <a:moveTo>
                  <a:pt x="18669" y="335407"/>
                </a:moveTo>
                <a:lnTo>
                  <a:pt x="17293" y="335788"/>
                </a:lnTo>
                <a:lnTo>
                  <a:pt x="16129" y="336423"/>
                </a:lnTo>
                <a:lnTo>
                  <a:pt x="18669" y="335407"/>
                </a:lnTo>
                <a:close/>
              </a:path>
              <a:path w="3876675" h="365760">
                <a:moveTo>
                  <a:pt x="136859" y="335407"/>
                </a:moveTo>
                <a:lnTo>
                  <a:pt x="18669" y="335407"/>
                </a:lnTo>
                <a:lnTo>
                  <a:pt x="16129" y="336423"/>
                </a:lnTo>
                <a:lnTo>
                  <a:pt x="132627" y="336423"/>
                </a:lnTo>
                <a:lnTo>
                  <a:pt x="136859" y="335407"/>
                </a:lnTo>
                <a:close/>
              </a:path>
              <a:path w="3876675" h="365760">
                <a:moveTo>
                  <a:pt x="29295" y="333084"/>
                </a:moveTo>
                <a:lnTo>
                  <a:pt x="26288" y="333375"/>
                </a:lnTo>
                <a:lnTo>
                  <a:pt x="24384" y="333629"/>
                </a:lnTo>
                <a:lnTo>
                  <a:pt x="21589" y="334391"/>
                </a:lnTo>
                <a:lnTo>
                  <a:pt x="20066" y="334772"/>
                </a:lnTo>
                <a:lnTo>
                  <a:pt x="17525" y="335661"/>
                </a:lnTo>
                <a:lnTo>
                  <a:pt x="17314" y="335776"/>
                </a:lnTo>
                <a:lnTo>
                  <a:pt x="18669" y="335407"/>
                </a:lnTo>
                <a:lnTo>
                  <a:pt x="136859" y="335407"/>
                </a:lnTo>
                <a:lnTo>
                  <a:pt x="146381" y="333121"/>
                </a:lnTo>
                <a:lnTo>
                  <a:pt x="29083" y="333121"/>
                </a:lnTo>
                <a:lnTo>
                  <a:pt x="29295" y="333084"/>
                </a:lnTo>
                <a:close/>
              </a:path>
              <a:path w="3876675" h="365760">
                <a:moveTo>
                  <a:pt x="30225" y="332994"/>
                </a:moveTo>
                <a:lnTo>
                  <a:pt x="29295" y="333084"/>
                </a:lnTo>
                <a:lnTo>
                  <a:pt x="29083" y="333121"/>
                </a:lnTo>
                <a:lnTo>
                  <a:pt x="30225" y="332994"/>
                </a:lnTo>
                <a:close/>
              </a:path>
              <a:path w="3876675" h="365760">
                <a:moveTo>
                  <a:pt x="146910" y="332994"/>
                </a:moveTo>
                <a:lnTo>
                  <a:pt x="30225" y="332994"/>
                </a:lnTo>
                <a:lnTo>
                  <a:pt x="29083" y="333121"/>
                </a:lnTo>
                <a:lnTo>
                  <a:pt x="146381" y="333121"/>
                </a:lnTo>
                <a:lnTo>
                  <a:pt x="146910" y="332994"/>
                </a:lnTo>
                <a:close/>
              </a:path>
              <a:path w="3876675" h="365760">
                <a:moveTo>
                  <a:pt x="371373" y="281432"/>
                </a:moveTo>
                <a:lnTo>
                  <a:pt x="256032" y="281432"/>
                </a:lnTo>
                <a:lnTo>
                  <a:pt x="116332" y="314833"/>
                </a:lnTo>
                <a:lnTo>
                  <a:pt x="116712" y="314833"/>
                </a:lnTo>
                <a:lnTo>
                  <a:pt x="34544" y="332105"/>
                </a:lnTo>
                <a:lnTo>
                  <a:pt x="34925" y="332105"/>
                </a:lnTo>
                <a:lnTo>
                  <a:pt x="29295" y="333084"/>
                </a:lnTo>
                <a:lnTo>
                  <a:pt x="30225" y="332994"/>
                </a:lnTo>
                <a:lnTo>
                  <a:pt x="146910" y="332994"/>
                </a:lnTo>
                <a:lnTo>
                  <a:pt x="262763" y="305181"/>
                </a:lnTo>
                <a:lnTo>
                  <a:pt x="282321" y="298704"/>
                </a:lnTo>
                <a:lnTo>
                  <a:pt x="282498" y="298704"/>
                </a:lnTo>
                <a:lnTo>
                  <a:pt x="301282" y="293624"/>
                </a:lnTo>
                <a:lnTo>
                  <a:pt x="321437" y="288925"/>
                </a:lnTo>
                <a:lnTo>
                  <a:pt x="322214" y="288925"/>
                </a:lnTo>
                <a:lnTo>
                  <a:pt x="371373" y="281432"/>
                </a:lnTo>
                <a:close/>
              </a:path>
              <a:path w="3876675" h="365760">
                <a:moveTo>
                  <a:pt x="282498" y="298704"/>
                </a:moveTo>
                <a:lnTo>
                  <a:pt x="282321" y="298704"/>
                </a:lnTo>
                <a:lnTo>
                  <a:pt x="281559" y="298958"/>
                </a:lnTo>
                <a:lnTo>
                  <a:pt x="282498" y="298704"/>
                </a:lnTo>
                <a:close/>
              </a:path>
              <a:path w="3876675" h="365760">
                <a:moveTo>
                  <a:pt x="322214" y="288925"/>
                </a:moveTo>
                <a:lnTo>
                  <a:pt x="321437" y="288925"/>
                </a:lnTo>
                <a:lnTo>
                  <a:pt x="320548" y="289179"/>
                </a:lnTo>
                <a:lnTo>
                  <a:pt x="322214" y="288925"/>
                </a:lnTo>
                <a:close/>
              </a:path>
              <a:path w="3876675" h="365760">
                <a:moveTo>
                  <a:pt x="1404493" y="217678"/>
                </a:moveTo>
                <a:lnTo>
                  <a:pt x="852297" y="228219"/>
                </a:lnTo>
                <a:lnTo>
                  <a:pt x="702691" y="233553"/>
                </a:lnTo>
                <a:lnTo>
                  <a:pt x="597281" y="236855"/>
                </a:lnTo>
                <a:lnTo>
                  <a:pt x="596646" y="236855"/>
                </a:lnTo>
                <a:lnTo>
                  <a:pt x="464566" y="247650"/>
                </a:lnTo>
                <a:lnTo>
                  <a:pt x="372618" y="256286"/>
                </a:lnTo>
                <a:lnTo>
                  <a:pt x="316864" y="264668"/>
                </a:lnTo>
                <a:lnTo>
                  <a:pt x="315849" y="264795"/>
                </a:lnTo>
                <a:lnTo>
                  <a:pt x="295656" y="269494"/>
                </a:lnTo>
                <a:lnTo>
                  <a:pt x="295275" y="269621"/>
                </a:lnTo>
                <a:lnTo>
                  <a:pt x="275082" y="274955"/>
                </a:lnTo>
                <a:lnTo>
                  <a:pt x="274447" y="275209"/>
                </a:lnTo>
                <a:lnTo>
                  <a:pt x="255133" y="281646"/>
                </a:lnTo>
                <a:lnTo>
                  <a:pt x="256032" y="281432"/>
                </a:lnTo>
                <a:lnTo>
                  <a:pt x="371373" y="281432"/>
                </a:lnTo>
                <a:lnTo>
                  <a:pt x="375538" y="280797"/>
                </a:lnTo>
                <a:lnTo>
                  <a:pt x="376254" y="280797"/>
                </a:lnTo>
                <a:lnTo>
                  <a:pt x="466725" y="272288"/>
                </a:lnTo>
                <a:lnTo>
                  <a:pt x="598677" y="261493"/>
                </a:lnTo>
                <a:lnTo>
                  <a:pt x="598043" y="261493"/>
                </a:lnTo>
                <a:lnTo>
                  <a:pt x="852932" y="252857"/>
                </a:lnTo>
                <a:lnTo>
                  <a:pt x="1405001" y="242443"/>
                </a:lnTo>
                <a:lnTo>
                  <a:pt x="1405763" y="242443"/>
                </a:lnTo>
                <a:lnTo>
                  <a:pt x="1501521" y="234442"/>
                </a:lnTo>
                <a:lnTo>
                  <a:pt x="1503166" y="234442"/>
                </a:lnTo>
                <a:lnTo>
                  <a:pt x="1741676" y="217805"/>
                </a:lnTo>
                <a:lnTo>
                  <a:pt x="1403731" y="217805"/>
                </a:lnTo>
                <a:lnTo>
                  <a:pt x="1404493" y="217678"/>
                </a:lnTo>
                <a:close/>
              </a:path>
              <a:path w="3876675" h="365760">
                <a:moveTo>
                  <a:pt x="376254" y="280797"/>
                </a:moveTo>
                <a:lnTo>
                  <a:pt x="375538" y="280797"/>
                </a:lnTo>
                <a:lnTo>
                  <a:pt x="374904" y="280924"/>
                </a:lnTo>
                <a:lnTo>
                  <a:pt x="376254" y="280797"/>
                </a:lnTo>
                <a:close/>
              </a:path>
              <a:path w="3876675" h="365760">
                <a:moveTo>
                  <a:pt x="1503166" y="234442"/>
                </a:moveTo>
                <a:lnTo>
                  <a:pt x="1501521" y="234442"/>
                </a:lnTo>
                <a:lnTo>
                  <a:pt x="1503166" y="234442"/>
                </a:lnTo>
                <a:close/>
              </a:path>
              <a:path w="3876675" h="365760">
                <a:moveTo>
                  <a:pt x="3402583" y="76581"/>
                </a:moveTo>
                <a:lnTo>
                  <a:pt x="3264027" y="79121"/>
                </a:lnTo>
                <a:lnTo>
                  <a:pt x="3263011" y="79121"/>
                </a:lnTo>
                <a:lnTo>
                  <a:pt x="3237103" y="81661"/>
                </a:lnTo>
                <a:lnTo>
                  <a:pt x="3166364" y="87376"/>
                </a:lnTo>
                <a:lnTo>
                  <a:pt x="3166110" y="87503"/>
                </a:lnTo>
                <a:lnTo>
                  <a:pt x="3083052" y="95377"/>
                </a:lnTo>
                <a:lnTo>
                  <a:pt x="2951606" y="115570"/>
                </a:lnTo>
                <a:lnTo>
                  <a:pt x="2952496" y="115570"/>
                </a:lnTo>
                <a:lnTo>
                  <a:pt x="2710180" y="136398"/>
                </a:lnTo>
                <a:lnTo>
                  <a:pt x="2636139" y="141732"/>
                </a:lnTo>
                <a:lnTo>
                  <a:pt x="2636393" y="141732"/>
                </a:lnTo>
                <a:lnTo>
                  <a:pt x="2295779" y="161162"/>
                </a:lnTo>
                <a:lnTo>
                  <a:pt x="2074799" y="172720"/>
                </a:lnTo>
                <a:lnTo>
                  <a:pt x="1967992" y="177037"/>
                </a:lnTo>
                <a:lnTo>
                  <a:pt x="1967611" y="177037"/>
                </a:lnTo>
                <a:lnTo>
                  <a:pt x="1830451" y="187198"/>
                </a:lnTo>
                <a:lnTo>
                  <a:pt x="1499616" y="209804"/>
                </a:lnTo>
                <a:lnTo>
                  <a:pt x="1403731" y="217805"/>
                </a:lnTo>
                <a:lnTo>
                  <a:pt x="1741676" y="217805"/>
                </a:lnTo>
                <a:lnTo>
                  <a:pt x="1969516" y="201803"/>
                </a:lnTo>
                <a:lnTo>
                  <a:pt x="1969008" y="201803"/>
                </a:lnTo>
                <a:lnTo>
                  <a:pt x="2075942" y="197485"/>
                </a:lnTo>
                <a:lnTo>
                  <a:pt x="2637790" y="166497"/>
                </a:lnTo>
                <a:lnTo>
                  <a:pt x="2712085" y="161036"/>
                </a:lnTo>
                <a:lnTo>
                  <a:pt x="2712339" y="161036"/>
                </a:lnTo>
                <a:lnTo>
                  <a:pt x="2954528" y="140208"/>
                </a:lnTo>
                <a:lnTo>
                  <a:pt x="3086100" y="119887"/>
                </a:lnTo>
                <a:lnTo>
                  <a:pt x="3086679" y="119887"/>
                </a:lnTo>
                <a:lnTo>
                  <a:pt x="3168523" y="112140"/>
                </a:lnTo>
                <a:lnTo>
                  <a:pt x="3239262" y="106299"/>
                </a:lnTo>
                <a:lnTo>
                  <a:pt x="3239516" y="106299"/>
                </a:lnTo>
                <a:lnTo>
                  <a:pt x="3265424" y="103759"/>
                </a:lnTo>
                <a:lnTo>
                  <a:pt x="3271802" y="103759"/>
                </a:lnTo>
                <a:lnTo>
                  <a:pt x="3403092" y="101346"/>
                </a:lnTo>
                <a:lnTo>
                  <a:pt x="3403980" y="101346"/>
                </a:lnTo>
                <a:lnTo>
                  <a:pt x="3437763" y="98043"/>
                </a:lnTo>
                <a:lnTo>
                  <a:pt x="3438652" y="97917"/>
                </a:lnTo>
                <a:lnTo>
                  <a:pt x="3531616" y="82042"/>
                </a:lnTo>
                <a:lnTo>
                  <a:pt x="3532251" y="81915"/>
                </a:lnTo>
                <a:lnTo>
                  <a:pt x="3555380" y="76708"/>
                </a:lnTo>
                <a:lnTo>
                  <a:pt x="3401568" y="76708"/>
                </a:lnTo>
                <a:lnTo>
                  <a:pt x="3402583" y="76581"/>
                </a:lnTo>
                <a:close/>
              </a:path>
              <a:path w="3876675" h="365760">
                <a:moveTo>
                  <a:pt x="3086679" y="119887"/>
                </a:moveTo>
                <a:lnTo>
                  <a:pt x="3086100" y="119887"/>
                </a:lnTo>
                <a:lnTo>
                  <a:pt x="3085338" y="120015"/>
                </a:lnTo>
                <a:lnTo>
                  <a:pt x="3086679" y="119887"/>
                </a:lnTo>
                <a:close/>
              </a:path>
              <a:path w="3876675" h="365760">
                <a:moveTo>
                  <a:pt x="3271802" y="103759"/>
                </a:moveTo>
                <a:lnTo>
                  <a:pt x="3265424" y="103759"/>
                </a:lnTo>
                <a:lnTo>
                  <a:pt x="3264407" y="103886"/>
                </a:lnTo>
                <a:lnTo>
                  <a:pt x="3271802" y="103759"/>
                </a:lnTo>
                <a:close/>
              </a:path>
              <a:path w="3876675" h="365760">
                <a:moveTo>
                  <a:pt x="3435137" y="73439"/>
                </a:moveTo>
                <a:lnTo>
                  <a:pt x="3401568" y="76708"/>
                </a:lnTo>
                <a:lnTo>
                  <a:pt x="3555380" y="76708"/>
                </a:lnTo>
                <a:lnTo>
                  <a:pt x="3569483" y="73533"/>
                </a:lnTo>
                <a:lnTo>
                  <a:pt x="3434588" y="73533"/>
                </a:lnTo>
                <a:lnTo>
                  <a:pt x="3435137" y="73439"/>
                </a:lnTo>
                <a:close/>
              </a:path>
              <a:path w="3876675" h="365760">
                <a:moveTo>
                  <a:pt x="3435477" y="73406"/>
                </a:moveTo>
                <a:lnTo>
                  <a:pt x="3435137" y="73439"/>
                </a:lnTo>
                <a:lnTo>
                  <a:pt x="3434588" y="73533"/>
                </a:lnTo>
                <a:lnTo>
                  <a:pt x="3435477" y="73406"/>
                </a:lnTo>
                <a:close/>
              </a:path>
              <a:path w="3876675" h="365760">
                <a:moveTo>
                  <a:pt x="3570047" y="73406"/>
                </a:moveTo>
                <a:lnTo>
                  <a:pt x="3435477" y="73406"/>
                </a:lnTo>
                <a:lnTo>
                  <a:pt x="3434588" y="73533"/>
                </a:lnTo>
                <a:lnTo>
                  <a:pt x="3569483" y="73533"/>
                </a:lnTo>
                <a:lnTo>
                  <a:pt x="3570047" y="73406"/>
                </a:lnTo>
                <a:close/>
              </a:path>
              <a:path w="3876675" h="365760">
                <a:moveTo>
                  <a:pt x="3639999" y="57658"/>
                </a:moveTo>
                <a:lnTo>
                  <a:pt x="3527425" y="57658"/>
                </a:lnTo>
                <a:lnTo>
                  <a:pt x="3526790" y="57785"/>
                </a:lnTo>
                <a:lnTo>
                  <a:pt x="3435137" y="73439"/>
                </a:lnTo>
                <a:lnTo>
                  <a:pt x="3435477" y="73406"/>
                </a:lnTo>
                <a:lnTo>
                  <a:pt x="3570047" y="73406"/>
                </a:lnTo>
                <a:lnTo>
                  <a:pt x="3639999" y="57658"/>
                </a:lnTo>
                <a:close/>
              </a:path>
              <a:path w="3876675" h="365760">
                <a:moveTo>
                  <a:pt x="3527130" y="57708"/>
                </a:moveTo>
                <a:lnTo>
                  <a:pt x="3526682" y="57785"/>
                </a:lnTo>
                <a:lnTo>
                  <a:pt x="3527130" y="57708"/>
                </a:lnTo>
                <a:close/>
              </a:path>
              <a:path w="3876675" h="365760">
                <a:moveTo>
                  <a:pt x="3743832" y="20066"/>
                </a:moveTo>
                <a:lnTo>
                  <a:pt x="3711448" y="22606"/>
                </a:lnTo>
                <a:lnTo>
                  <a:pt x="3711194" y="22606"/>
                </a:lnTo>
                <a:lnTo>
                  <a:pt x="3672078" y="26288"/>
                </a:lnTo>
                <a:lnTo>
                  <a:pt x="3671062" y="26416"/>
                </a:lnTo>
                <a:lnTo>
                  <a:pt x="3653790" y="29210"/>
                </a:lnTo>
                <a:lnTo>
                  <a:pt x="3653154" y="29337"/>
                </a:lnTo>
                <a:lnTo>
                  <a:pt x="3527130" y="57708"/>
                </a:lnTo>
                <a:lnTo>
                  <a:pt x="3527425" y="57658"/>
                </a:lnTo>
                <a:lnTo>
                  <a:pt x="3639999" y="57658"/>
                </a:lnTo>
                <a:lnTo>
                  <a:pt x="3658051" y="53593"/>
                </a:lnTo>
                <a:lnTo>
                  <a:pt x="3657854" y="53593"/>
                </a:lnTo>
                <a:lnTo>
                  <a:pt x="3674340" y="50927"/>
                </a:lnTo>
                <a:lnTo>
                  <a:pt x="3675126" y="50800"/>
                </a:lnTo>
                <a:lnTo>
                  <a:pt x="3675590" y="50800"/>
                </a:lnTo>
                <a:lnTo>
                  <a:pt x="3713479" y="47243"/>
                </a:lnTo>
                <a:lnTo>
                  <a:pt x="3714972" y="47243"/>
                </a:lnTo>
                <a:lnTo>
                  <a:pt x="3745738" y="44831"/>
                </a:lnTo>
                <a:lnTo>
                  <a:pt x="3747007" y="44577"/>
                </a:lnTo>
                <a:lnTo>
                  <a:pt x="3784473" y="37846"/>
                </a:lnTo>
                <a:lnTo>
                  <a:pt x="3784854" y="37718"/>
                </a:lnTo>
                <a:lnTo>
                  <a:pt x="3811179" y="32131"/>
                </a:lnTo>
                <a:lnTo>
                  <a:pt x="3810889" y="32131"/>
                </a:lnTo>
                <a:lnTo>
                  <a:pt x="3840353" y="28193"/>
                </a:lnTo>
                <a:lnTo>
                  <a:pt x="3840733" y="28067"/>
                </a:lnTo>
                <a:lnTo>
                  <a:pt x="3871595" y="23113"/>
                </a:lnTo>
                <a:lnTo>
                  <a:pt x="3874149" y="20319"/>
                </a:lnTo>
                <a:lnTo>
                  <a:pt x="3742563" y="20319"/>
                </a:lnTo>
                <a:lnTo>
                  <a:pt x="3743832" y="20066"/>
                </a:lnTo>
                <a:close/>
              </a:path>
              <a:path w="3876675" h="365760">
                <a:moveTo>
                  <a:pt x="3658557" y="53480"/>
                </a:moveTo>
                <a:lnTo>
                  <a:pt x="3657854" y="53593"/>
                </a:lnTo>
                <a:lnTo>
                  <a:pt x="3658051" y="53593"/>
                </a:lnTo>
                <a:lnTo>
                  <a:pt x="3658557" y="53480"/>
                </a:lnTo>
                <a:close/>
              </a:path>
              <a:path w="3876675" h="365760">
                <a:moveTo>
                  <a:pt x="3675590" y="50800"/>
                </a:moveTo>
                <a:lnTo>
                  <a:pt x="3675126" y="50800"/>
                </a:lnTo>
                <a:lnTo>
                  <a:pt x="3674484" y="50903"/>
                </a:lnTo>
                <a:lnTo>
                  <a:pt x="3675590" y="50800"/>
                </a:lnTo>
                <a:close/>
              </a:path>
              <a:path w="3876675" h="365760">
                <a:moveTo>
                  <a:pt x="3714972" y="47243"/>
                </a:moveTo>
                <a:lnTo>
                  <a:pt x="3713479" y="47243"/>
                </a:lnTo>
                <a:lnTo>
                  <a:pt x="3713353" y="47371"/>
                </a:lnTo>
                <a:lnTo>
                  <a:pt x="3714972" y="47243"/>
                </a:lnTo>
                <a:close/>
              </a:path>
              <a:path w="3876675" h="365760">
                <a:moveTo>
                  <a:pt x="3811673" y="32026"/>
                </a:moveTo>
                <a:lnTo>
                  <a:pt x="3810889" y="32131"/>
                </a:lnTo>
                <a:lnTo>
                  <a:pt x="3811179" y="32131"/>
                </a:lnTo>
                <a:lnTo>
                  <a:pt x="3811673" y="32026"/>
                </a:lnTo>
                <a:close/>
              </a:path>
              <a:path w="3876675" h="365760">
                <a:moveTo>
                  <a:pt x="3867404" y="0"/>
                </a:moveTo>
                <a:lnTo>
                  <a:pt x="3837304" y="3556"/>
                </a:lnTo>
                <a:lnTo>
                  <a:pt x="3837051" y="3682"/>
                </a:lnTo>
                <a:lnTo>
                  <a:pt x="3806698" y="7747"/>
                </a:lnTo>
                <a:lnTo>
                  <a:pt x="3779647" y="13462"/>
                </a:lnTo>
                <a:lnTo>
                  <a:pt x="3780028" y="13462"/>
                </a:lnTo>
                <a:lnTo>
                  <a:pt x="3742563" y="20319"/>
                </a:lnTo>
                <a:lnTo>
                  <a:pt x="3874149" y="20319"/>
                </a:lnTo>
                <a:lnTo>
                  <a:pt x="3875658" y="18668"/>
                </a:lnTo>
                <a:lnTo>
                  <a:pt x="3876040" y="13207"/>
                </a:lnTo>
                <a:lnTo>
                  <a:pt x="3876167" y="12318"/>
                </a:lnTo>
                <a:lnTo>
                  <a:pt x="3876294" y="10287"/>
                </a:lnTo>
                <a:lnTo>
                  <a:pt x="3875786" y="8381"/>
                </a:lnTo>
                <a:lnTo>
                  <a:pt x="3874770" y="6731"/>
                </a:lnTo>
                <a:lnTo>
                  <a:pt x="3874262" y="5968"/>
                </a:lnTo>
                <a:lnTo>
                  <a:pt x="3871849" y="2159"/>
                </a:lnTo>
                <a:lnTo>
                  <a:pt x="3867404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54369" y="4649978"/>
            <a:ext cx="1339215" cy="348615"/>
          </a:xfrm>
          <a:custGeom>
            <a:avLst/>
            <a:gdLst/>
            <a:ahLst/>
            <a:cxnLst/>
            <a:rect l="l" t="t" r="r" b="b"/>
            <a:pathLst>
              <a:path w="1339215" h="348614">
                <a:moveTo>
                  <a:pt x="1336717" y="328295"/>
                </a:moveTo>
                <a:lnTo>
                  <a:pt x="1255267" y="328295"/>
                </a:lnTo>
                <a:lnTo>
                  <a:pt x="1285494" y="336804"/>
                </a:lnTo>
                <a:lnTo>
                  <a:pt x="1329054" y="348615"/>
                </a:lnTo>
                <a:lnTo>
                  <a:pt x="1335404" y="345059"/>
                </a:lnTo>
                <a:lnTo>
                  <a:pt x="1337182" y="338836"/>
                </a:lnTo>
                <a:lnTo>
                  <a:pt x="1339087" y="332613"/>
                </a:lnTo>
                <a:lnTo>
                  <a:pt x="1336717" y="328295"/>
                </a:lnTo>
                <a:close/>
              </a:path>
              <a:path w="1339215" h="348614">
                <a:moveTo>
                  <a:pt x="1287355" y="311404"/>
                </a:moveTo>
                <a:lnTo>
                  <a:pt x="1193419" y="311404"/>
                </a:lnTo>
                <a:lnTo>
                  <a:pt x="1255267" y="328422"/>
                </a:lnTo>
                <a:lnTo>
                  <a:pt x="1336717" y="328295"/>
                </a:lnTo>
                <a:lnTo>
                  <a:pt x="1335531" y="326136"/>
                </a:lnTo>
                <a:lnTo>
                  <a:pt x="1292098" y="312674"/>
                </a:lnTo>
                <a:lnTo>
                  <a:pt x="1287355" y="311404"/>
                </a:lnTo>
                <a:close/>
              </a:path>
              <a:path w="1339215" h="348614">
                <a:moveTo>
                  <a:pt x="1005133" y="254018"/>
                </a:moveTo>
                <a:lnTo>
                  <a:pt x="1079373" y="279019"/>
                </a:lnTo>
                <a:lnTo>
                  <a:pt x="1177035" y="307467"/>
                </a:lnTo>
                <a:lnTo>
                  <a:pt x="1193673" y="311531"/>
                </a:lnTo>
                <a:lnTo>
                  <a:pt x="1193419" y="311404"/>
                </a:lnTo>
                <a:lnTo>
                  <a:pt x="1287355" y="311404"/>
                </a:lnTo>
                <a:lnTo>
                  <a:pt x="1261745" y="304546"/>
                </a:lnTo>
                <a:lnTo>
                  <a:pt x="1199896" y="287528"/>
                </a:lnTo>
                <a:lnTo>
                  <a:pt x="1199641" y="287528"/>
                </a:lnTo>
                <a:lnTo>
                  <a:pt x="1183385" y="283591"/>
                </a:lnTo>
                <a:lnTo>
                  <a:pt x="1086357" y="255270"/>
                </a:lnTo>
                <a:lnTo>
                  <a:pt x="1086486" y="255270"/>
                </a:lnTo>
                <a:lnTo>
                  <a:pt x="1083448" y="254254"/>
                </a:lnTo>
                <a:lnTo>
                  <a:pt x="1006094" y="254254"/>
                </a:lnTo>
                <a:lnTo>
                  <a:pt x="1005133" y="254018"/>
                </a:lnTo>
                <a:close/>
              </a:path>
              <a:path w="1339215" h="348614">
                <a:moveTo>
                  <a:pt x="1183813" y="283694"/>
                </a:moveTo>
                <a:close/>
              </a:path>
              <a:path w="1339215" h="348614">
                <a:moveTo>
                  <a:pt x="1183458" y="283591"/>
                </a:moveTo>
                <a:lnTo>
                  <a:pt x="1183813" y="283694"/>
                </a:lnTo>
                <a:lnTo>
                  <a:pt x="1183458" y="283591"/>
                </a:lnTo>
                <a:close/>
              </a:path>
              <a:path w="1339215" h="348614">
                <a:moveTo>
                  <a:pt x="1086486" y="255270"/>
                </a:moveTo>
                <a:lnTo>
                  <a:pt x="1086357" y="255270"/>
                </a:lnTo>
                <a:lnTo>
                  <a:pt x="1086865" y="255397"/>
                </a:lnTo>
                <a:lnTo>
                  <a:pt x="1086486" y="255270"/>
                </a:lnTo>
                <a:close/>
              </a:path>
              <a:path w="1339215" h="348614">
                <a:moveTo>
                  <a:pt x="1082689" y="254000"/>
                </a:moveTo>
                <a:lnTo>
                  <a:pt x="1005077" y="254000"/>
                </a:lnTo>
                <a:lnTo>
                  <a:pt x="1006094" y="254254"/>
                </a:lnTo>
                <a:lnTo>
                  <a:pt x="1083448" y="254254"/>
                </a:lnTo>
                <a:lnTo>
                  <a:pt x="1082689" y="254000"/>
                </a:lnTo>
                <a:close/>
              </a:path>
              <a:path w="1339215" h="348614">
                <a:moveTo>
                  <a:pt x="1073956" y="251079"/>
                </a:moveTo>
                <a:lnTo>
                  <a:pt x="993139" y="251079"/>
                </a:lnTo>
                <a:lnTo>
                  <a:pt x="1005133" y="254018"/>
                </a:lnTo>
                <a:lnTo>
                  <a:pt x="1082689" y="254000"/>
                </a:lnTo>
                <a:lnTo>
                  <a:pt x="1073956" y="251079"/>
                </a:lnTo>
                <a:close/>
              </a:path>
              <a:path w="1339215" h="348614">
                <a:moveTo>
                  <a:pt x="586876" y="132207"/>
                </a:moveTo>
                <a:lnTo>
                  <a:pt x="481710" y="132207"/>
                </a:lnTo>
                <a:lnTo>
                  <a:pt x="482853" y="132461"/>
                </a:lnTo>
                <a:lnTo>
                  <a:pt x="680084" y="180086"/>
                </a:lnTo>
                <a:lnTo>
                  <a:pt x="799083" y="209677"/>
                </a:lnTo>
                <a:lnTo>
                  <a:pt x="841375" y="219710"/>
                </a:lnTo>
                <a:lnTo>
                  <a:pt x="841755" y="219837"/>
                </a:lnTo>
                <a:lnTo>
                  <a:pt x="993648" y="251206"/>
                </a:lnTo>
                <a:lnTo>
                  <a:pt x="993139" y="251079"/>
                </a:lnTo>
                <a:lnTo>
                  <a:pt x="1073956" y="251079"/>
                </a:lnTo>
                <a:lnTo>
                  <a:pt x="1013078" y="230505"/>
                </a:lnTo>
                <a:lnTo>
                  <a:pt x="998601" y="226949"/>
                </a:lnTo>
                <a:lnTo>
                  <a:pt x="847323" y="195707"/>
                </a:lnTo>
                <a:lnTo>
                  <a:pt x="847089" y="195707"/>
                </a:lnTo>
                <a:lnTo>
                  <a:pt x="805453" y="185674"/>
                </a:lnTo>
                <a:lnTo>
                  <a:pt x="805052" y="185674"/>
                </a:lnTo>
                <a:lnTo>
                  <a:pt x="685926" y="156083"/>
                </a:lnTo>
                <a:lnTo>
                  <a:pt x="586876" y="132207"/>
                </a:lnTo>
                <a:close/>
              </a:path>
              <a:path w="1339215" h="348614">
                <a:moveTo>
                  <a:pt x="846708" y="195580"/>
                </a:moveTo>
                <a:lnTo>
                  <a:pt x="847089" y="195707"/>
                </a:lnTo>
                <a:lnTo>
                  <a:pt x="847323" y="195707"/>
                </a:lnTo>
                <a:lnTo>
                  <a:pt x="846708" y="195580"/>
                </a:lnTo>
                <a:close/>
              </a:path>
              <a:path w="1339215" h="348614">
                <a:moveTo>
                  <a:pt x="804926" y="185547"/>
                </a:moveTo>
                <a:lnTo>
                  <a:pt x="805453" y="185674"/>
                </a:lnTo>
                <a:lnTo>
                  <a:pt x="804926" y="185547"/>
                </a:lnTo>
                <a:close/>
              </a:path>
              <a:path w="1339215" h="348614">
                <a:moveTo>
                  <a:pt x="482614" y="132425"/>
                </a:moveTo>
                <a:lnTo>
                  <a:pt x="482763" y="132461"/>
                </a:lnTo>
                <a:lnTo>
                  <a:pt x="482614" y="132425"/>
                </a:lnTo>
                <a:close/>
              </a:path>
              <a:path w="1339215" h="348614">
                <a:moveTo>
                  <a:pt x="481710" y="132207"/>
                </a:moveTo>
                <a:lnTo>
                  <a:pt x="482614" y="132425"/>
                </a:lnTo>
                <a:lnTo>
                  <a:pt x="482853" y="132461"/>
                </a:lnTo>
                <a:lnTo>
                  <a:pt x="481710" y="132207"/>
                </a:lnTo>
                <a:close/>
              </a:path>
              <a:path w="1339215" h="348614">
                <a:moveTo>
                  <a:pt x="12191" y="0"/>
                </a:moveTo>
                <a:lnTo>
                  <a:pt x="4952" y="3175"/>
                </a:lnTo>
                <a:lnTo>
                  <a:pt x="2539" y="9525"/>
                </a:lnTo>
                <a:lnTo>
                  <a:pt x="0" y="15875"/>
                </a:lnTo>
                <a:lnTo>
                  <a:pt x="3175" y="23114"/>
                </a:lnTo>
                <a:lnTo>
                  <a:pt x="9525" y="25527"/>
                </a:lnTo>
                <a:lnTo>
                  <a:pt x="41909" y="38227"/>
                </a:lnTo>
                <a:lnTo>
                  <a:pt x="80136" y="52959"/>
                </a:lnTo>
                <a:lnTo>
                  <a:pt x="81787" y="53467"/>
                </a:lnTo>
                <a:lnTo>
                  <a:pt x="200913" y="81915"/>
                </a:lnTo>
                <a:lnTo>
                  <a:pt x="479805" y="132080"/>
                </a:lnTo>
                <a:lnTo>
                  <a:pt x="480313" y="132080"/>
                </a:lnTo>
                <a:lnTo>
                  <a:pt x="482614" y="132425"/>
                </a:lnTo>
                <a:lnTo>
                  <a:pt x="481710" y="132207"/>
                </a:lnTo>
                <a:lnTo>
                  <a:pt x="586876" y="132207"/>
                </a:lnTo>
                <a:lnTo>
                  <a:pt x="487425" y="108204"/>
                </a:lnTo>
                <a:lnTo>
                  <a:pt x="486282" y="107950"/>
                </a:lnTo>
                <a:lnTo>
                  <a:pt x="484589" y="107696"/>
                </a:lnTo>
                <a:lnTo>
                  <a:pt x="484250" y="107696"/>
                </a:lnTo>
                <a:lnTo>
                  <a:pt x="326644" y="78867"/>
                </a:lnTo>
                <a:lnTo>
                  <a:pt x="326516" y="78867"/>
                </a:lnTo>
                <a:lnTo>
                  <a:pt x="205866" y="57658"/>
                </a:lnTo>
                <a:lnTo>
                  <a:pt x="206097" y="57658"/>
                </a:lnTo>
                <a:lnTo>
                  <a:pt x="89630" y="29845"/>
                </a:lnTo>
                <a:lnTo>
                  <a:pt x="89026" y="29845"/>
                </a:lnTo>
                <a:lnTo>
                  <a:pt x="87502" y="29337"/>
                </a:lnTo>
                <a:lnTo>
                  <a:pt x="87713" y="29337"/>
                </a:lnTo>
                <a:lnTo>
                  <a:pt x="18541" y="2540"/>
                </a:lnTo>
                <a:lnTo>
                  <a:pt x="12191" y="0"/>
                </a:lnTo>
                <a:close/>
              </a:path>
              <a:path w="1339215" h="348614">
                <a:moveTo>
                  <a:pt x="483742" y="107569"/>
                </a:moveTo>
                <a:lnTo>
                  <a:pt x="484250" y="107696"/>
                </a:lnTo>
                <a:lnTo>
                  <a:pt x="484589" y="107696"/>
                </a:lnTo>
                <a:lnTo>
                  <a:pt x="483742" y="107569"/>
                </a:lnTo>
                <a:close/>
              </a:path>
              <a:path w="1339215" h="348614">
                <a:moveTo>
                  <a:pt x="206097" y="57658"/>
                </a:moveTo>
                <a:lnTo>
                  <a:pt x="205866" y="57658"/>
                </a:lnTo>
                <a:lnTo>
                  <a:pt x="206628" y="57785"/>
                </a:lnTo>
                <a:lnTo>
                  <a:pt x="206097" y="57658"/>
                </a:lnTo>
                <a:close/>
              </a:path>
              <a:path w="1339215" h="348614">
                <a:moveTo>
                  <a:pt x="87502" y="29337"/>
                </a:moveTo>
                <a:lnTo>
                  <a:pt x="89026" y="29845"/>
                </a:lnTo>
                <a:lnTo>
                  <a:pt x="88052" y="29468"/>
                </a:lnTo>
                <a:lnTo>
                  <a:pt x="87502" y="29337"/>
                </a:lnTo>
                <a:close/>
              </a:path>
              <a:path w="1339215" h="348614">
                <a:moveTo>
                  <a:pt x="88052" y="29468"/>
                </a:moveTo>
                <a:lnTo>
                  <a:pt x="89026" y="29845"/>
                </a:lnTo>
                <a:lnTo>
                  <a:pt x="89630" y="29845"/>
                </a:lnTo>
                <a:lnTo>
                  <a:pt x="88052" y="29468"/>
                </a:lnTo>
                <a:close/>
              </a:path>
              <a:path w="1339215" h="348614">
                <a:moveTo>
                  <a:pt x="87713" y="29337"/>
                </a:moveTo>
                <a:lnTo>
                  <a:pt x="87502" y="29337"/>
                </a:lnTo>
                <a:lnTo>
                  <a:pt x="88052" y="29468"/>
                </a:lnTo>
                <a:lnTo>
                  <a:pt x="87713" y="2933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69456" y="1407794"/>
            <a:ext cx="201930" cy="957580"/>
          </a:xfrm>
          <a:custGeom>
            <a:avLst/>
            <a:gdLst/>
            <a:ahLst/>
            <a:cxnLst/>
            <a:rect l="l" t="t" r="r" b="b"/>
            <a:pathLst>
              <a:path w="201929" h="957580">
                <a:moveTo>
                  <a:pt x="50375" y="823087"/>
                </a:moveTo>
                <a:lnTo>
                  <a:pt x="25653" y="823087"/>
                </a:lnTo>
                <a:lnTo>
                  <a:pt x="25526" y="823976"/>
                </a:lnTo>
                <a:lnTo>
                  <a:pt x="24892" y="827658"/>
                </a:lnTo>
                <a:lnTo>
                  <a:pt x="10795" y="891031"/>
                </a:lnTo>
                <a:lnTo>
                  <a:pt x="635" y="941324"/>
                </a:lnTo>
                <a:lnTo>
                  <a:pt x="0" y="944752"/>
                </a:lnTo>
                <a:lnTo>
                  <a:pt x="889" y="948308"/>
                </a:lnTo>
                <a:lnTo>
                  <a:pt x="3048" y="951102"/>
                </a:lnTo>
                <a:lnTo>
                  <a:pt x="4572" y="952880"/>
                </a:lnTo>
                <a:lnTo>
                  <a:pt x="7239" y="956309"/>
                </a:lnTo>
                <a:lnTo>
                  <a:pt x="12065" y="957326"/>
                </a:lnTo>
                <a:lnTo>
                  <a:pt x="17907" y="954024"/>
                </a:lnTo>
                <a:lnTo>
                  <a:pt x="20954" y="952500"/>
                </a:lnTo>
                <a:lnTo>
                  <a:pt x="22987" y="949705"/>
                </a:lnTo>
                <a:lnTo>
                  <a:pt x="35305" y="896492"/>
                </a:lnTo>
                <a:lnTo>
                  <a:pt x="46962" y="842009"/>
                </a:lnTo>
                <a:lnTo>
                  <a:pt x="49149" y="832230"/>
                </a:lnTo>
                <a:lnTo>
                  <a:pt x="50038" y="826769"/>
                </a:lnTo>
                <a:lnTo>
                  <a:pt x="50165" y="825753"/>
                </a:lnTo>
                <a:lnTo>
                  <a:pt x="50375" y="823087"/>
                </a:lnTo>
                <a:close/>
              </a:path>
              <a:path w="201929" h="957580">
                <a:moveTo>
                  <a:pt x="47018" y="841882"/>
                </a:moveTo>
                <a:close/>
              </a:path>
              <a:path w="201929" h="957580">
                <a:moveTo>
                  <a:pt x="25019" y="826896"/>
                </a:moveTo>
                <a:lnTo>
                  <a:pt x="24850" y="827658"/>
                </a:lnTo>
                <a:lnTo>
                  <a:pt x="25019" y="826896"/>
                </a:lnTo>
                <a:close/>
              </a:path>
              <a:path w="201929" h="957580">
                <a:moveTo>
                  <a:pt x="25536" y="823792"/>
                </a:moveTo>
                <a:lnTo>
                  <a:pt x="25505" y="823976"/>
                </a:lnTo>
                <a:lnTo>
                  <a:pt x="25536" y="823792"/>
                </a:lnTo>
                <a:close/>
              </a:path>
              <a:path w="201929" h="957580">
                <a:moveTo>
                  <a:pt x="96647" y="591946"/>
                </a:moveTo>
                <a:lnTo>
                  <a:pt x="65786" y="681989"/>
                </a:lnTo>
                <a:lnTo>
                  <a:pt x="59309" y="699769"/>
                </a:lnTo>
                <a:lnTo>
                  <a:pt x="54991" y="712088"/>
                </a:lnTo>
                <a:lnTo>
                  <a:pt x="54864" y="712342"/>
                </a:lnTo>
                <a:lnTo>
                  <a:pt x="29718" y="788288"/>
                </a:lnTo>
                <a:lnTo>
                  <a:pt x="29337" y="789558"/>
                </a:lnTo>
                <a:lnTo>
                  <a:pt x="28194" y="794638"/>
                </a:lnTo>
                <a:lnTo>
                  <a:pt x="28067" y="795401"/>
                </a:lnTo>
                <a:lnTo>
                  <a:pt x="27432" y="800480"/>
                </a:lnTo>
                <a:lnTo>
                  <a:pt x="27304" y="801242"/>
                </a:lnTo>
                <a:lnTo>
                  <a:pt x="26162" y="814196"/>
                </a:lnTo>
                <a:lnTo>
                  <a:pt x="25908" y="818895"/>
                </a:lnTo>
                <a:lnTo>
                  <a:pt x="25780" y="819022"/>
                </a:lnTo>
                <a:lnTo>
                  <a:pt x="25536" y="823792"/>
                </a:lnTo>
                <a:lnTo>
                  <a:pt x="25653" y="823087"/>
                </a:lnTo>
                <a:lnTo>
                  <a:pt x="50375" y="823087"/>
                </a:lnTo>
                <a:lnTo>
                  <a:pt x="51883" y="804037"/>
                </a:lnTo>
                <a:lnTo>
                  <a:pt x="52577" y="798956"/>
                </a:lnTo>
                <a:lnTo>
                  <a:pt x="53467" y="794765"/>
                </a:lnTo>
                <a:lnTo>
                  <a:pt x="53633" y="794765"/>
                </a:lnTo>
                <a:lnTo>
                  <a:pt x="78359" y="720089"/>
                </a:lnTo>
                <a:lnTo>
                  <a:pt x="82632" y="708151"/>
                </a:lnTo>
                <a:lnTo>
                  <a:pt x="89026" y="690117"/>
                </a:lnTo>
                <a:lnTo>
                  <a:pt x="120142" y="599947"/>
                </a:lnTo>
                <a:lnTo>
                  <a:pt x="120396" y="598804"/>
                </a:lnTo>
                <a:lnTo>
                  <a:pt x="121779" y="593089"/>
                </a:lnTo>
                <a:lnTo>
                  <a:pt x="96393" y="593089"/>
                </a:lnTo>
                <a:lnTo>
                  <a:pt x="96647" y="591946"/>
                </a:lnTo>
                <a:close/>
              </a:path>
              <a:path w="201929" h="957580">
                <a:moveTo>
                  <a:pt x="50936" y="816101"/>
                </a:moveTo>
                <a:close/>
              </a:path>
              <a:path w="201929" h="957580">
                <a:moveTo>
                  <a:pt x="51943" y="803275"/>
                </a:moveTo>
                <a:lnTo>
                  <a:pt x="51816" y="804037"/>
                </a:lnTo>
                <a:lnTo>
                  <a:pt x="51943" y="803275"/>
                </a:lnTo>
                <a:close/>
              </a:path>
              <a:path w="201929" h="957580">
                <a:moveTo>
                  <a:pt x="52628" y="798956"/>
                </a:moveTo>
                <a:lnTo>
                  <a:pt x="52450" y="799845"/>
                </a:lnTo>
                <a:lnTo>
                  <a:pt x="52628" y="798956"/>
                </a:lnTo>
                <a:close/>
              </a:path>
              <a:path w="201929" h="957580">
                <a:moveTo>
                  <a:pt x="53633" y="794765"/>
                </a:moveTo>
                <a:lnTo>
                  <a:pt x="53467" y="794765"/>
                </a:lnTo>
                <a:lnTo>
                  <a:pt x="53213" y="796036"/>
                </a:lnTo>
                <a:lnTo>
                  <a:pt x="53633" y="794765"/>
                </a:lnTo>
                <a:close/>
              </a:path>
              <a:path w="201929" h="957580">
                <a:moveTo>
                  <a:pt x="78448" y="720089"/>
                </a:moveTo>
                <a:lnTo>
                  <a:pt x="78359" y="720343"/>
                </a:lnTo>
                <a:lnTo>
                  <a:pt x="78448" y="720089"/>
                </a:lnTo>
                <a:close/>
              </a:path>
              <a:path w="201929" h="957580">
                <a:moveTo>
                  <a:pt x="82676" y="708025"/>
                </a:moveTo>
                <a:close/>
              </a:path>
              <a:path w="201929" h="957580">
                <a:moveTo>
                  <a:pt x="65786" y="681735"/>
                </a:moveTo>
                <a:lnTo>
                  <a:pt x="65694" y="681989"/>
                </a:lnTo>
                <a:lnTo>
                  <a:pt x="65786" y="681735"/>
                </a:lnTo>
                <a:close/>
              </a:path>
              <a:path w="201929" h="957580">
                <a:moveTo>
                  <a:pt x="137908" y="524255"/>
                </a:moveTo>
                <a:lnTo>
                  <a:pt x="112902" y="524255"/>
                </a:lnTo>
                <a:lnTo>
                  <a:pt x="112649" y="525399"/>
                </a:lnTo>
                <a:lnTo>
                  <a:pt x="96393" y="593089"/>
                </a:lnTo>
                <a:lnTo>
                  <a:pt x="121779" y="593089"/>
                </a:lnTo>
                <a:lnTo>
                  <a:pt x="137033" y="530097"/>
                </a:lnTo>
                <a:lnTo>
                  <a:pt x="137160" y="529081"/>
                </a:lnTo>
                <a:lnTo>
                  <a:pt x="137908" y="524255"/>
                </a:lnTo>
                <a:close/>
              </a:path>
              <a:path w="201929" h="957580">
                <a:moveTo>
                  <a:pt x="112685" y="525163"/>
                </a:moveTo>
                <a:lnTo>
                  <a:pt x="112628" y="525399"/>
                </a:lnTo>
                <a:lnTo>
                  <a:pt x="112685" y="525163"/>
                </a:lnTo>
                <a:close/>
              </a:path>
              <a:path w="201929" h="957580">
                <a:moveTo>
                  <a:pt x="112902" y="524255"/>
                </a:moveTo>
                <a:lnTo>
                  <a:pt x="112685" y="525163"/>
                </a:lnTo>
                <a:lnTo>
                  <a:pt x="112649" y="525399"/>
                </a:lnTo>
                <a:lnTo>
                  <a:pt x="112902" y="524255"/>
                </a:lnTo>
                <a:close/>
              </a:path>
              <a:path w="201929" h="957580">
                <a:moveTo>
                  <a:pt x="165209" y="347090"/>
                </a:moveTo>
                <a:lnTo>
                  <a:pt x="140462" y="347090"/>
                </a:lnTo>
                <a:lnTo>
                  <a:pt x="128143" y="427100"/>
                </a:lnTo>
                <a:lnTo>
                  <a:pt x="116332" y="501522"/>
                </a:lnTo>
                <a:lnTo>
                  <a:pt x="112685" y="525163"/>
                </a:lnTo>
                <a:lnTo>
                  <a:pt x="112902" y="524255"/>
                </a:lnTo>
                <a:lnTo>
                  <a:pt x="137908" y="524255"/>
                </a:lnTo>
                <a:lnTo>
                  <a:pt x="140843" y="505332"/>
                </a:lnTo>
                <a:lnTo>
                  <a:pt x="152653" y="430910"/>
                </a:lnTo>
                <a:lnTo>
                  <a:pt x="164973" y="350012"/>
                </a:lnTo>
                <a:lnTo>
                  <a:pt x="165209" y="347090"/>
                </a:lnTo>
                <a:close/>
              </a:path>
              <a:path w="201929" h="957580">
                <a:moveTo>
                  <a:pt x="128143" y="426974"/>
                </a:moveTo>
                <a:close/>
              </a:path>
              <a:path w="201929" h="957580">
                <a:moveTo>
                  <a:pt x="198050" y="54737"/>
                </a:moveTo>
                <a:lnTo>
                  <a:pt x="173227" y="54737"/>
                </a:lnTo>
                <a:lnTo>
                  <a:pt x="165608" y="101472"/>
                </a:lnTo>
                <a:lnTo>
                  <a:pt x="165608" y="101600"/>
                </a:lnTo>
                <a:lnTo>
                  <a:pt x="155955" y="164591"/>
                </a:lnTo>
                <a:lnTo>
                  <a:pt x="155828" y="165226"/>
                </a:lnTo>
                <a:lnTo>
                  <a:pt x="151511" y="207644"/>
                </a:lnTo>
                <a:lnTo>
                  <a:pt x="151511" y="208025"/>
                </a:lnTo>
                <a:lnTo>
                  <a:pt x="143255" y="312038"/>
                </a:lnTo>
                <a:lnTo>
                  <a:pt x="140346" y="347844"/>
                </a:lnTo>
                <a:lnTo>
                  <a:pt x="140462" y="347090"/>
                </a:lnTo>
                <a:lnTo>
                  <a:pt x="165209" y="347090"/>
                </a:lnTo>
                <a:lnTo>
                  <a:pt x="167894" y="313943"/>
                </a:lnTo>
                <a:lnTo>
                  <a:pt x="176128" y="210184"/>
                </a:lnTo>
                <a:lnTo>
                  <a:pt x="176174" y="209930"/>
                </a:lnTo>
                <a:lnTo>
                  <a:pt x="180402" y="168401"/>
                </a:lnTo>
                <a:lnTo>
                  <a:pt x="190119" y="105409"/>
                </a:lnTo>
                <a:lnTo>
                  <a:pt x="197739" y="57912"/>
                </a:lnTo>
                <a:lnTo>
                  <a:pt x="198050" y="54737"/>
                </a:lnTo>
                <a:close/>
              </a:path>
              <a:path w="201929" h="957580">
                <a:moveTo>
                  <a:pt x="176174" y="209930"/>
                </a:moveTo>
                <a:lnTo>
                  <a:pt x="176149" y="210184"/>
                </a:lnTo>
                <a:lnTo>
                  <a:pt x="176174" y="209930"/>
                </a:lnTo>
                <a:close/>
              </a:path>
              <a:path w="201929" h="957580">
                <a:moveTo>
                  <a:pt x="180467" y="167766"/>
                </a:moveTo>
                <a:lnTo>
                  <a:pt x="180340" y="168401"/>
                </a:lnTo>
                <a:lnTo>
                  <a:pt x="180467" y="167766"/>
                </a:lnTo>
                <a:close/>
              </a:path>
              <a:path w="201929" h="957580">
                <a:moveTo>
                  <a:pt x="183007" y="0"/>
                </a:moveTo>
                <a:lnTo>
                  <a:pt x="177165" y="5079"/>
                </a:lnTo>
                <a:lnTo>
                  <a:pt x="176657" y="11937"/>
                </a:lnTo>
                <a:lnTo>
                  <a:pt x="175260" y="33908"/>
                </a:lnTo>
                <a:lnTo>
                  <a:pt x="173100" y="55499"/>
                </a:lnTo>
                <a:lnTo>
                  <a:pt x="173227" y="54737"/>
                </a:lnTo>
                <a:lnTo>
                  <a:pt x="198050" y="54737"/>
                </a:lnTo>
                <a:lnTo>
                  <a:pt x="199898" y="35940"/>
                </a:lnTo>
                <a:lnTo>
                  <a:pt x="200038" y="33527"/>
                </a:lnTo>
                <a:lnTo>
                  <a:pt x="201422" y="13588"/>
                </a:lnTo>
                <a:lnTo>
                  <a:pt x="201802" y="6730"/>
                </a:lnTo>
                <a:lnTo>
                  <a:pt x="196596" y="888"/>
                </a:lnTo>
                <a:lnTo>
                  <a:pt x="189865" y="380"/>
                </a:lnTo>
                <a:lnTo>
                  <a:pt x="183007" y="0"/>
                </a:lnTo>
                <a:close/>
              </a:path>
              <a:path w="201929" h="957580">
                <a:moveTo>
                  <a:pt x="175260" y="33527"/>
                </a:moveTo>
                <a:lnTo>
                  <a:pt x="175222" y="33908"/>
                </a:lnTo>
                <a:lnTo>
                  <a:pt x="175260" y="33527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062297" y="482802"/>
            <a:ext cx="361950" cy="275590"/>
          </a:xfrm>
          <a:custGeom>
            <a:avLst/>
            <a:gdLst/>
            <a:ahLst/>
            <a:cxnLst/>
            <a:rect l="l" t="t" r="r" b="b"/>
            <a:pathLst>
              <a:path w="361950" h="275590">
                <a:moveTo>
                  <a:pt x="116141" y="245770"/>
                </a:moveTo>
                <a:lnTo>
                  <a:pt x="73698" y="245770"/>
                </a:lnTo>
                <a:lnTo>
                  <a:pt x="73698" y="275272"/>
                </a:lnTo>
                <a:lnTo>
                  <a:pt x="86652" y="275272"/>
                </a:lnTo>
                <a:lnTo>
                  <a:pt x="116141" y="245770"/>
                </a:lnTo>
                <a:close/>
              </a:path>
              <a:path w="361950" h="275590">
                <a:moveTo>
                  <a:pt x="294767" y="19659"/>
                </a:moveTo>
                <a:lnTo>
                  <a:pt x="293217" y="12026"/>
                </a:lnTo>
                <a:lnTo>
                  <a:pt x="289001" y="5778"/>
                </a:lnTo>
                <a:lnTo>
                  <a:pt x="282752" y="1549"/>
                </a:lnTo>
                <a:lnTo>
                  <a:pt x="275120" y="0"/>
                </a:lnTo>
                <a:lnTo>
                  <a:pt x="19646" y="0"/>
                </a:lnTo>
                <a:lnTo>
                  <a:pt x="12026" y="1549"/>
                </a:lnTo>
                <a:lnTo>
                  <a:pt x="5778" y="5778"/>
                </a:lnTo>
                <a:lnTo>
                  <a:pt x="1549" y="12026"/>
                </a:lnTo>
                <a:lnTo>
                  <a:pt x="0" y="19659"/>
                </a:lnTo>
                <a:lnTo>
                  <a:pt x="0" y="196621"/>
                </a:lnTo>
                <a:lnTo>
                  <a:pt x="1549" y="204254"/>
                </a:lnTo>
                <a:lnTo>
                  <a:pt x="5778" y="210502"/>
                </a:lnTo>
                <a:lnTo>
                  <a:pt x="12026" y="214731"/>
                </a:lnTo>
                <a:lnTo>
                  <a:pt x="19646" y="216281"/>
                </a:lnTo>
                <a:lnTo>
                  <a:pt x="117906" y="216281"/>
                </a:lnTo>
                <a:lnTo>
                  <a:pt x="117906" y="244005"/>
                </a:lnTo>
                <a:lnTo>
                  <a:pt x="175120" y="186791"/>
                </a:lnTo>
                <a:lnTo>
                  <a:pt x="29476" y="186791"/>
                </a:lnTo>
                <a:lnTo>
                  <a:pt x="29476" y="29489"/>
                </a:lnTo>
                <a:lnTo>
                  <a:pt x="265290" y="29489"/>
                </a:lnTo>
                <a:lnTo>
                  <a:pt x="265290" y="96621"/>
                </a:lnTo>
                <a:lnTo>
                  <a:pt x="294767" y="67144"/>
                </a:lnTo>
                <a:lnTo>
                  <a:pt x="294767" y="29489"/>
                </a:lnTo>
                <a:lnTo>
                  <a:pt x="294767" y="19659"/>
                </a:lnTo>
                <a:close/>
              </a:path>
              <a:path w="361950" h="275590">
                <a:moveTo>
                  <a:pt x="361911" y="0"/>
                </a:moveTo>
                <a:lnTo>
                  <a:pt x="334073" y="0"/>
                </a:lnTo>
                <a:lnTo>
                  <a:pt x="326440" y="1549"/>
                </a:lnTo>
                <a:lnTo>
                  <a:pt x="320192" y="5778"/>
                </a:lnTo>
                <a:lnTo>
                  <a:pt x="315976" y="12026"/>
                </a:lnTo>
                <a:lnTo>
                  <a:pt x="314413" y="19659"/>
                </a:lnTo>
                <a:lnTo>
                  <a:pt x="314413" y="47498"/>
                </a:lnTo>
                <a:lnTo>
                  <a:pt x="334073" y="27851"/>
                </a:lnTo>
                <a:lnTo>
                  <a:pt x="334073" y="19659"/>
                </a:lnTo>
                <a:lnTo>
                  <a:pt x="342252" y="19659"/>
                </a:lnTo>
                <a:lnTo>
                  <a:pt x="361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70007" y="5897816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5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5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36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36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13935" y="1757108"/>
            <a:ext cx="426084" cy="259715"/>
          </a:xfrm>
          <a:custGeom>
            <a:avLst/>
            <a:gdLst/>
            <a:ahLst/>
            <a:cxnLst/>
            <a:rect l="l" t="t" r="r" b="b"/>
            <a:pathLst>
              <a:path w="426084" h="259714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250037" y="0"/>
                </a:lnTo>
                <a:lnTo>
                  <a:pt x="250037" y="27800"/>
                </a:lnTo>
                <a:lnTo>
                  <a:pt x="250037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31635"/>
                </a:lnTo>
                <a:lnTo>
                  <a:pt x="69456" y="231635"/>
                </a:lnTo>
                <a:lnTo>
                  <a:pt x="69456" y="259435"/>
                </a:lnTo>
                <a:lnTo>
                  <a:pt x="208356" y="259435"/>
                </a:lnTo>
                <a:lnTo>
                  <a:pt x="208356" y="231635"/>
                </a:lnTo>
                <a:lnTo>
                  <a:pt x="166687" y="231635"/>
                </a:lnTo>
                <a:lnTo>
                  <a:pt x="166687" y="203847"/>
                </a:lnTo>
                <a:lnTo>
                  <a:pt x="259295" y="203847"/>
                </a:lnTo>
                <a:lnTo>
                  <a:pt x="266484" y="202387"/>
                </a:lnTo>
                <a:lnTo>
                  <a:pt x="272376" y="198399"/>
                </a:lnTo>
                <a:lnTo>
                  <a:pt x="276352" y="192506"/>
                </a:lnTo>
                <a:lnTo>
                  <a:pt x="277812" y="185318"/>
                </a:lnTo>
                <a:lnTo>
                  <a:pt x="277812" y="176047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426084" h="259714">
                <a:moveTo>
                  <a:pt x="425983" y="18529"/>
                </a:moveTo>
                <a:lnTo>
                  <a:pt x="424522" y="11341"/>
                </a:lnTo>
                <a:lnTo>
                  <a:pt x="420547" y="5448"/>
                </a:lnTo>
                <a:lnTo>
                  <a:pt x="414655" y="1460"/>
                </a:lnTo>
                <a:lnTo>
                  <a:pt x="407466" y="0"/>
                </a:lnTo>
                <a:lnTo>
                  <a:pt x="407466" y="18529"/>
                </a:lnTo>
                <a:lnTo>
                  <a:pt x="407466" y="46329"/>
                </a:lnTo>
                <a:lnTo>
                  <a:pt x="407466" y="64858"/>
                </a:lnTo>
                <a:lnTo>
                  <a:pt x="407466" y="92659"/>
                </a:lnTo>
                <a:lnTo>
                  <a:pt x="375043" y="92659"/>
                </a:lnTo>
                <a:lnTo>
                  <a:pt x="375043" y="209867"/>
                </a:lnTo>
                <a:lnTo>
                  <a:pt x="375043" y="225615"/>
                </a:lnTo>
                <a:lnTo>
                  <a:pt x="369023" y="231635"/>
                </a:lnTo>
                <a:lnTo>
                  <a:pt x="353288" y="231635"/>
                </a:lnTo>
                <a:lnTo>
                  <a:pt x="347268" y="225615"/>
                </a:lnTo>
                <a:lnTo>
                  <a:pt x="347268" y="209867"/>
                </a:lnTo>
                <a:lnTo>
                  <a:pt x="353288" y="203847"/>
                </a:lnTo>
                <a:lnTo>
                  <a:pt x="369023" y="203847"/>
                </a:lnTo>
                <a:lnTo>
                  <a:pt x="375043" y="209867"/>
                </a:lnTo>
                <a:lnTo>
                  <a:pt x="375043" y="92659"/>
                </a:lnTo>
                <a:lnTo>
                  <a:pt x="314858" y="92659"/>
                </a:lnTo>
                <a:lnTo>
                  <a:pt x="314858" y="64858"/>
                </a:lnTo>
                <a:lnTo>
                  <a:pt x="407466" y="64858"/>
                </a:lnTo>
                <a:lnTo>
                  <a:pt x="407466" y="46329"/>
                </a:lnTo>
                <a:lnTo>
                  <a:pt x="314858" y="46329"/>
                </a:lnTo>
                <a:lnTo>
                  <a:pt x="314858" y="18529"/>
                </a:lnTo>
                <a:lnTo>
                  <a:pt x="407466" y="18529"/>
                </a:lnTo>
                <a:lnTo>
                  <a:pt x="407466" y="0"/>
                </a:ln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240906"/>
                </a:lnTo>
                <a:lnTo>
                  <a:pt x="297802" y="248107"/>
                </a:lnTo>
                <a:lnTo>
                  <a:pt x="301777" y="254000"/>
                </a:lnTo>
                <a:lnTo>
                  <a:pt x="307670" y="257975"/>
                </a:lnTo>
                <a:lnTo>
                  <a:pt x="314858" y="259435"/>
                </a:lnTo>
                <a:lnTo>
                  <a:pt x="407466" y="259435"/>
                </a:lnTo>
                <a:lnTo>
                  <a:pt x="414655" y="257975"/>
                </a:lnTo>
                <a:lnTo>
                  <a:pt x="420547" y="254000"/>
                </a:lnTo>
                <a:lnTo>
                  <a:pt x="424522" y="248107"/>
                </a:lnTo>
                <a:lnTo>
                  <a:pt x="425983" y="240906"/>
                </a:lnTo>
                <a:lnTo>
                  <a:pt x="425983" y="231635"/>
                </a:lnTo>
                <a:lnTo>
                  <a:pt x="425983" y="203847"/>
                </a:lnTo>
                <a:lnTo>
                  <a:pt x="425983" y="92659"/>
                </a:lnTo>
                <a:lnTo>
                  <a:pt x="425983" y="64858"/>
                </a:lnTo>
                <a:lnTo>
                  <a:pt x="425983" y="46329"/>
                </a:lnTo>
                <a:lnTo>
                  <a:pt x="425983" y="185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46379" y="98996"/>
            <a:ext cx="341630" cy="259715"/>
          </a:xfrm>
          <a:custGeom>
            <a:avLst/>
            <a:gdLst/>
            <a:ahLst/>
            <a:cxnLst/>
            <a:rect l="l" t="t" r="r" b="b"/>
            <a:pathLst>
              <a:path w="341629" h="259715">
                <a:moveTo>
                  <a:pt x="109461" y="231635"/>
                </a:moveTo>
                <a:lnTo>
                  <a:pt x="69456" y="231635"/>
                </a:lnTo>
                <a:lnTo>
                  <a:pt x="69456" y="259435"/>
                </a:lnTo>
                <a:lnTo>
                  <a:pt x="81661" y="259435"/>
                </a:lnTo>
                <a:lnTo>
                  <a:pt x="109461" y="231635"/>
                </a:lnTo>
                <a:close/>
              </a:path>
              <a:path w="341629" h="259715">
                <a:moveTo>
                  <a:pt x="277812" y="18529"/>
                </a:moveTo>
                <a:lnTo>
                  <a:pt x="276352" y="11341"/>
                </a:lnTo>
                <a:lnTo>
                  <a:pt x="272376" y="5448"/>
                </a:lnTo>
                <a:lnTo>
                  <a:pt x="266484" y="1460"/>
                </a:lnTo>
                <a:lnTo>
                  <a:pt x="259295" y="0"/>
                </a:lnTo>
                <a:lnTo>
                  <a:pt x="18516" y="0"/>
                </a:lnTo>
                <a:lnTo>
                  <a:pt x="11328" y="1460"/>
                </a:lnTo>
                <a:lnTo>
                  <a:pt x="5435" y="5448"/>
                </a:lnTo>
                <a:lnTo>
                  <a:pt x="1460" y="11341"/>
                </a:lnTo>
                <a:lnTo>
                  <a:pt x="0" y="18529"/>
                </a:lnTo>
                <a:lnTo>
                  <a:pt x="0" y="185318"/>
                </a:lnTo>
                <a:lnTo>
                  <a:pt x="1460" y="192506"/>
                </a:lnTo>
                <a:lnTo>
                  <a:pt x="5435" y="198399"/>
                </a:lnTo>
                <a:lnTo>
                  <a:pt x="11328" y="202387"/>
                </a:lnTo>
                <a:lnTo>
                  <a:pt x="18516" y="203847"/>
                </a:lnTo>
                <a:lnTo>
                  <a:pt x="111125" y="203847"/>
                </a:lnTo>
                <a:lnTo>
                  <a:pt x="111125" y="229971"/>
                </a:lnTo>
                <a:lnTo>
                  <a:pt x="165049" y="176047"/>
                </a:lnTo>
                <a:lnTo>
                  <a:pt x="27774" y="176047"/>
                </a:lnTo>
                <a:lnTo>
                  <a:pt x="27774" y="27800"/>
                </a:lnTo>
                <a:lnTo>
                  <a:pt x="250037" y="27800"/>
                </a:lnTo>
                <a:lnTo>
                  <a:pt x="250037" y="91071"/>
                </a:lnTo>
                <a:lnTo>
                  <a:pt x="277812" y="63284"/>
                </a:lnTo>
                <a:lnTo>
                  <a:pt x="277812" y="27800"/>
                </a:lnTo>
                <a:lnTo>
                  <a:pt x="277812" y="18529"/>
                </a:lnTo>
                <a:close/>
              </a:path>
              <a:path w="341629" h="259715">
                <a:moveTo>
                  <a:pt x="341096" y="0"/>
                </a:moveTo>
                <a:lnTo>
                  <a:pt x="314858" y="0"/>
                </a:lnTo>
                <a:lnTo>
                  <a:pt x="307670" y="1460"/>
                </a:lnTo>
                <a:lnTo>
                  <a:pt x="301777" y="5448"/>
                </a:lnTo>
                <a:lnTo>
                  <a:pt x="297802" y="11341"/>
                </a:lnTo>
                <a:lnTo>
                  <a:pt x="296329" y="18529"/>
                </a:lnTo>
                <a:lnTo>
                  <a:pt x="296329" y="44767"/>
                </a:lnTo>
                <a:lnTo>
                  <a:pt x="314858" y="26250"/>
                </a:lnTo>
                <a:lnTo>
                  <a:pt x="314858" y="18529"/>
                </a:lnTo>
                <a:lnTo>
                  <a:pt x="322567" y="18529"/>
                </a:lnTo>
                <a:lnTo>
                  <a:pt x="3410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72255" y="5650788"/>
            <a:ext cx="583565" cy="373380"/>
          </a:xfrm>
          <a:custGeom>
            <a:avLst/>
            <a:gdLst/>
            <a:ahLst/>
            <a:cxnLst/>
            <a:rect l="l" t="t" r="r" b="b"/>
            <a:pathLst>
              <a:path w="583564" h="373379">
                <a:moveTo>
                  <a:pt x="582640" y="361873"/>
                </a:moveTo>
                <a:lnTo>
                  <a:pt x="549910" y="361873"/>
                </a:lnTo>
                <a:lnTo>
                  <a:pt x="550672" y="362292"/>
                </a:lnTo>
                <a:lnTo>
                  <a:pt x="564007" y="370763"/>
                </a:lnTo>
                <a:lnTo>
                  <a:pt x="565531" y="371703"/>
                </a:lnTo>
                <a:lnTo>
                  <a:pt x="567182" y="372300"/>
                </a:lnTo>
                <a:lnTo>
                  <a:pt x="575818" y="373278"/>
                </a:lnTo>
                <a:lnTo>
                  <a:pt x="578612" y="372186"/>
                </a:lnTo>
                <a:lnTo>
                  <a:pt x="580644" y="370027"/>
                </a:lnTo>
                <a:lnTo>
                  <a:pt x="582549" y="367868"/>
                </a:lnTo>
                <a:lnTo>
                  <a:pt x="583311" y="364896"/>
                </a:lnTo>
                <a:lnTo>
                  <a:pt x="582640" y="361873"/>
                </a:lnTo>
                <a:close/>
              </a:path>
              <a:path w="583564" h="373379">
                <a:moveTo>
                  <a:pt x="550030" y="361950"/>
                </a:moveTo>
                <a:lnTo>
                  <a:pt x="550574" y="362292"/>
                </a:lnTo>
                <a:lnTo>
                  <a:pt x="550030" y="361950"/>
                </a:lnTo>
                <a:close/>
              </a:path>
              <a:path w="583564" h="373379">
                <a:moveTo>
                  <a:pt x="582105" y="359168"/>
                </a:moveTo>
                <a:lnTo>
                  <a:pt x="544830" y="359168"/>
                </a:lnTo>
                <a:lnTo>
                  <a:pt x="545592" y="359562"/>
                </a:lnTo>
                <a:lnTo>
                  <a:pt x="550030" y="361950"/>
                </a:lnTo>
                <a:lnTo>
                  <a:pt x="582640" y="361873"/>
                </a:lnTo>
                <a:lnTo>
                  <a:pt x="582105" y="359168"/>
                </a:lnTo>
                <a:close/>
              </a:path>
              <a:path w="583564" h="373379">
                <a:moveTo>
                  <a:pt x="545438" y="359494"/>
                </a:moveTo>
                <a:lnTo>
                  <a:pt x="545566" y="359562"/>
                </a:lnTo>
                <a:lnTo>
                  <a:pt x="545438" y="359494"/>
                </a:lnTo>
                <a:close/>
              </a:path>
              <a:path w="583564" h="373379">
                <a:moveTo>
                  <a:pt x="580293" y="353923"/>
                </a:moveTo>
                <a:lnTo>
                  <a:pt x="533400" y="353923"/>
                </a:lnTo>
                <a:lnTo>
                  <a:pt x="534416" y="354355"/>
                </a:lnTo>
                <a:lnTo>
                  <a:pt x="539369" y="356793"/>
                </a:lnTo>
                <a:lnTo>
                  <a:pt x="545438" y="359494"/>
                </a:lnTo>
                <a:lnTo>
                  <a:pt x="544830" y="359168"/>
                </a:lnTo>
                <a:lnTo>
                  <a:pt x="582105" y="359168"/>
                </a:lnTo>
                <a:lnTo>
                  <a:pt x="581914" y="358203"/>
                </a:lnTo>
                <a:lnTo>
                  <a:pt x="581152" y="355193"/>
                </a:lnTo>
                <a:lnTo>
                  <a:pt x="580293" y="353923"/>
                </a:lnTo>
                <a:close/>
              </a:path>
              <a:path w="583564" h="373379">
                <a:moveTo>
                  <a:pt x="533940" y="354183"/>
                </a:moveTo>
                <a:lnTo>
                  <a:pt x="534297" y="354355"/>
                </a:lnTo>
                <a:lnTo>
                  <a:pt x="533940" y="354183"/>
                </a:lnTo>
                <a:close/>
              </a:path>
              <a:path w="583564" h="373379">
                <a:moveTo>
                  <a:pt x="533400" y="353923"/>
                </a:moveTo>
                <a:lnTo>
                  <a:pt x="533940" y="354183"/>
                </a:lnTo>
                <a:lnTo>
                  <a:pt x="534416" y="354355"/>
                </a:lnTo>
                <a:lnTo>
                  <a:pt x="533400" y="353923"/>
                </a:lnTo>
                <a:close/>
              </a:path>
              <a:path w="583564" h="373379">
                <a:moveTo>
                  <a:pt x="454403" y="283248"/>
                </a:moveTo>
                <a:lnTo>
                  <a:pt x="405384" y="283248"/>
                </a:lnTo>
                <a:lnTo>
                  <a:pt x="505714" y="341934"/>
                </a:lnTo>
                <a:lnTo>
                  <a:pt x="506857" y="342518"/>
                </a:lnTo>
                <a:lnTo>
                  <a:pt x="527812" y="351967"/>
                </a:lnTo>
                <a:lnTo>
                  <a:pt x="533940" y="354183"/>
                </a:lnTo>
                <a:lnTo>
                  <a:pt x="533400" y="353923"/>
                </a:lnTo>
                <a:lnTo>
                  <a:pt x="580293" y="353923"/>
                </a:lnTo>
                <a:lnTo>
                  <a:pt x="579374" y="352564"/>
                </a:lnTo>
                <a:lnTo>
                  <a:pt x="576834" y="350875"/>
                </a:lnTo>
                <a:lnTo>
                  <a:pt x="562864" y="341756"/>
                </a:lnTo>
                <a:lnTo>
                  <a:pt x="562356" y="341477"/>
                </a:lnTo>
                <a:lnTo>
                  <a:pt x="556641" y="338124"/>
                </a:lnTo>
                <a:lnTo>
                  <a:pt x="555879" y="337705"/>
                </a:lnTo>
                <a:lnTo>
                  <a:pt x="550065" y="334835"/>
                </a:lnTo>
                <a:lnTo>
                  <a:pt x="544449" y="331838"/>
                </a:lnTo>
                <a:lnTo>
                  <a:pt x="543306" y="331342"/>
                </a:lnTo>
                <a:lnTo>
                  <a:pt x="537261" y="328828"/>
                </a:lnTo>
                <a:lnTo>
                  <a:pt x="518457" y="320560"/>
                </a:lnTo>
                <a:lnTo>
                  <a:pt x="518287" y="320560"/>
                </a:lnTo>
                <a:lnTo>
                  <a:pt x="517017" y="319925"/>
                </a:lnTo>
                <a:lnTo>
                  <a:pt x="517199" y="319925"/>
                </a:lnTo>
                <a:lnTo>
                  <a:pt x="454403" y="283248"/>
                </a:lnTo>
                <a:close/>
              </a:path>
              <a:path w="583564" h="373379">
                <a:moveTo>
                  <a:pt x="549783" y="334695"/>
                </a:moveTo>
                <a:lnTo>
                  <a:pt x="550037" y="334835"/>
                </a:lnTo>
                <a:lnTo>
                  <a:pt x="549783" y="334695"/>
                </a:lnTo>
                <a:close/>
              </a:path>
              <a:path w="583564" h="373379">
                <a:moveTo>
                  <a:pt x="536956" y="328701"/>
                </a:moveTo>
                <a:lnTo>
                  <a:pt x="537210" y="328828"/>
                </a:lnTo>
                <a:lnTo>
                  <a:pt x="536956" y="328701"/>
                </a:lnTo>
                <a:close/>
              </a:path>
              <a:path w="583564" h="373379">
                <a:moveTo>
                  <a:pt x="517017" y="319925"/>
                </a:moveTo>
                <a:lnTo>
                  <a:pt x="518287" y="320560"/>
                </a:lnTo>
                <a:lnTo>
                  <a:pt x="517762" y="320254"/>
                </a:lnTo>
                <a:lnTo>
                  <a:pt x="517017" y="319925"/>
                </a:lnTo>
                <a:close/>
              </a:path>
              <a:path w="583564" h="373379">
                <a:moveTo>
                  <a:pt x="517762" y="320254"/>
                </a:moveTo>
                <a:lnTo>
                  <a:pt x="518287" y="320560"/>
                </a:lnTo>
                <a:lnTo>
                  <a:pt x="518457" y="320560"/>
                </a:lnTo>
                <a:lnTo>
                  <a:pt x="517762" y="320254"/>
                </a:lnTo>
                <a:close/>
              </a:path>
              <a:path w="583564" h="373379">
                <a:moveTo>
                  <a:pt x="517199" y="319925"/>
                </a:moveTo>
                <a:lnTo>
                  <a:pt x="517017" y="319925"/>
                </a:lnTo>
                <a:lnTo>
                  <a:pt x="517762" y="320254"/>
                </a:lnTo>
                <a:lnTo>
                  <a:pt x="517199" y="319925"/>
                </a:lnTo>
                <a:close/>
              </a:path>
              <a:path w="583564" h="373379">
                <a:moveTo>
                  <a:pt x="355986" y="227444"/>
                </a:moveTo>
                <a:lnTo>
                  <a:pt x="314198" y="227444"/>
                </a:lnTo>
                <a:lnTo>
                  <a:pt x="314833" y="227888"/>
                </a:lnTo>
                <a:lnTo>
                  <a:pt x="329311" y="238607"/>
                </a:lnTo>
                <a:lnTo>
                  <a:pt x="329438" y="238632"/>
                </a:lnTo>
                <a:lnTo>
                  <a:pt x="348107" y="252323"/>
                </a:lnTo>
                <a:lnTo>
                  <a:pt x="358775" y="259219"/>
                </a:lnTo>
                <a:lnTo>
                  <a:pt x="359537" y="259676"/>
                </a:lnTo>
                <a:lnTo>
                  <a:pt x="384556" y="273265"/>
                </a:lnTo>
                <a:lnTo>
                  <a:pt x="406146" y="283705"/>
                </a:lnTo>
                <a:lnTo>
                  <a:pt x="405384" y="283248"/>
                </a:lnTo>
                <a:lnTo>
                  <a:pt x="454403" y="283248"/>
                </a:lnTo>
                <a:lnTo>
                  <a:pt x="417830" y="261886"/>
                </a:lnTo>
                <a:lnTo>
                  <a:pt x="416941" y="261429"/>
                </a:lnTo>
                <a:lnTo>
                  <a:pt x="395902" y="251256"/>
                </a:lnTo>
                <a:lnTo>
                  <a:pt x="395351" y="250990"/>
                </a:lnTo>
                <a:lnTo>
                  <a:pt x="371348" y="237934"/>
                </a:lnTo>
                <a:lnTo>
                  <a:pt x="371519" y="237934"/>
                </a:lnTo>
                <a:lnTo>
                  <a:pt x="362077" y="231914"/>
                </a:lnTo>
                <a:lnTo>
                  <a:pt x="355986" y="227444"/>
                </a:lnTo>
                <a:close/>
              </a:path>
              <a:path w="583564" h="373379">
                <a:moveTo>
                  <a:pt x="395507" y="251065"/>
                </a:moveTo>
                <a:lnTo>
                  <a:pt x="395859" y="251256"/>
                </a:lnTo>
                <a:lnTo>
                  <a:pt x="395507" y="251065"/>
                </a:lnTo>
                <a:close/>
              </a:path>
              <a:path w="583564" h="373379">
                <a:moveTo>
                  <a:pt x="395368" y="250990"/>
                </a:moveTo>
                <a:lnTo>
                  <a:pt x="395507" y="251065"/>
                </a:lnTo>
                <a:lnTo>
                  <a:pt x="395368" y="250990"/>
                </a:lnTo>
                <a:close/>
              </a:path>
              <a:path w="583564" h="373379">
                <a:moveTo>
                  <a:pt x="371519" y="237934"/>
                </a:moveTo>
                <a:lnTo>
                  <a:pt x="371348" y="237934"/>
                </a:lnTo>
                <a:lnTo>
                  <a:pt x="372237" y="238391"/>
                </a:lnTo>
                <a:lnTo>
                  <a:pt x="371519" y="237934"/>
                </a:lnTo>
                <a:close/>
              </a:path>
              <a:path w="583564" h="373379">
                <a:moveTo>
                  <a:pt x="362552" y="232217"/>
                </a:moveTo>
                <a:lnTo>
                  <a:pt x="362712" y="232333"/>
                </a:lnTo>
                <a:lnTo>
                  <a:pt x="362552" y="232217"/>
                </a:lnTo>
                <a:close/>
              </a:path>
              <a:path w="583564" h="373379">
                <a:moveTo>
                  <a:pt x="362135" y="231914"/>
                </a:moveTo>
                <a:lnTo>
                  <a:pt x="362552" y="232217"/>
                </a:lnTo>
                <a:lnTo>
                  <a:pt x="362135" y="231914"/>
                </a:lnTo>
                <a:close/>
              </a:path>
              <a:path w="583564" h="373379">
                <a:moveTo>
                  <a:pt x="314572" y="227721"/>
                </a:moveTo>
                <a:lnTo>
                  <a:pt x="314799" y="227888"/>
                </a:lnTo>
                <a:lnTo>
                  <a:pt x="314572" y="227721"/>
                </a:lnTo>
                <a:close/>
              </a:path>
              <a:path w="583564" h="373379">
                <a:moveTo>
                  <a:pt x="217746" y="161337"/>
                </a:moveTo>
                <a:lnTo>
                  <a:pt x="239268" y="180022"/>
                </a:lnTo>
                <a:lnTo>
                  <a:pt x="240919" y="181254"/>
                </a:lnTo>
                <a:lnTo>
                  <a:pt x="268732" y="198170"/>
                </a:lnTo>
                <a:lnTo>
                  <a:pt x="314572" y="227721"/>
                </a:lnTo>
                <a:lnTo>
                  <a:pt x="314198" y="227444"/>
                </a:lnTo>
                <a:lnTo>
                  <a:pt x="355986" y="227444"/>
                </a:lnTo>
                <a:lnTo>
                  <a:pt x="353314" y="225501"/>
                </a:lnTo>
                <a:lnTo>
                  <a:pt x="344094" y="218693"/>
                </a:lnTo>
                <a:lnTo>
                  <a:pt x="328930" y="207530"/>
                </a:lnTo>
                <a:lnTo>
                  <a:pt x="328295" y="207086"/>
                </a:lnTo>
                <a:lnTo>
                  <a:pt x="281559" y="177037"/>
                </a:lnTo>
                <a:lnTo>
                  <a:pt x="256990" y="162026"/>
                </a:lnTo>
                <a:lnTo>
                  <a:pt x="218821" y="162026"/>
                </a:lnTo>
                <a:lnTo>
                  <a:pt x="217746" y="161337"/>
                </a:lnTo>
                <a:close/>
              </a:path>
              <a:path w="583564" h="373379">
                <a:moveTo>
                  <a:pt x="344043" y="218655"/>
                </a:moveTo>
                <a:close/>
              </a:path>
              <a:path w="583564" h="373379">
                <a:moveTo>
                  <a:pt x="268478" y="198018"/>
                </a:moveTo>
                <a:lnTo>
                  <a:pt x="268714" y="198170"/>
                </a:lnTo>
                <a:lnTo>
                  <a:pt x="268478" y="198018"/>
                </a:lnTo>
                <a:close/>
              </a:path>
              <a:path w="583564" h="373379">
                <a:moveTo>
                  <a:pt x="217297" y="160947"/>
                </a:moveTo>
                <a:lnTo>
                  <a:pt x="217751" y="161340"/>
                </a:lnTo>
                <a:lnTo>
                  <a:pt x="218821" y="162026"/>
                </a:lnTo>
                <a:lnTo>
                  <a:pt x="217297" y="160947"/>
                </a:lnTo>
                <a:close/>
              </a:path>
              <a:path w="583564" h="373379">
                <a:moveTo>
                  <a:pt x="254990" y="160947"/>
                </a:moveTo>
                <a:lnTo>
                  <a:pt x="217297" y="160947"/>
                </a:lnTo>
                <a:lnTo>
                  <a:pt x="218821" y="162026"/>
                </a:lnTo>
                <a:lnTo>
                  <a:pt x="256990" y="162026"/>
                </a:lnTo>
                <a:lnTo>
                  <a:pt x="255868" y="161340"/>
                </a:lnTo>
                <a:lnTo>
                  <a:pt x="255519" y="161337"/>
                </a:lnTo>
                <a:lnTo>
                  <a:pt x="254990" y="160947"/>
                </a:lnTo>
                <a:close/>
              </a:path>
              <a:path w="583564" h="373379">
                <a:moveTo>
                  <a:pt x="253873" y="160121"/>
                </a:moveTo>
                <a:lnTo>
                  <a:pt x="255524" y="161340"/>
                </a:lnTo>
                <a:lnTo>
                  <a:pt x="254705" y="160630"/>
                </a:lnTo>
                <a:lnTo>
                  <a:pt x="253873" y="160121"/>
                </a:lnTo>
                <a:close/>
              </a:path>
              <a:path w="583564" h="373379">
                <a:moveTo>
                  <a:pt x="254705" y="160630"/>
                </a:moveTo>
                <a:lnTo>
                  <a:pt x="255524" y="161340"/>
                </a:lnTo>
                <a:lnTo>
                  <a:pt x="255868" y="161340"/>
                </a:lnTo>
                <a:lnTo>
                  <a:pt x="254705" y="160630"/>
                </a:lnTo>
                <a:close/>
              </a:path>
              <a:path w="583564" h="373379">
                <a:moveTo>
                  <a:pt x="188319" y="113068"/>
                </a:moveTo>
                <a:lnTo>
                  <a:pt x="142494" y="113068"/>
                </a:lnTo>
                <a:lnTo>
                  <a:pt x="217746" y="161337"/>
                </a:lnTo>
                <a:lnTo>
                  <a:pt x="217297" y="160947"/>
                </a:lnTo>
                <a:lnTo>
                  <a:pt x="254990" y="160947"/>
                </a:lnTo>
                <a:lnTo>
                  <a:pt x="253873" y="160121"/>
                </a:lnTo>
                <a:lnTo>
                  <a:pt x="254119" y="160121"/>
                </a:lnTo>
                <a:lnTo>
                  <a:pt x="233553" y="142265"/>
                </a:lnTo>
                <a:lnTo>
                  <a:pt x="232156" y="141185"/>
                </a:lnTo>
                <a:lnTo>
                  <a:pt x="188319" y="113068"/>
                </a:lnTo>
                <a:close/>
              </a:path>
              <a:path w="583564" h="373379">
                <a:moveTo>
                  <a:pt x="254119" y="160121"/>
                </a:moveTo>
                <a:lnTo>
                  <a:pt x="253873" y="160121"/>
                </a:lnTo>
                <a:lnTo>
                  <a:pt x="254705" y="160630"/>
                </a:lnTo>
                <a:lnTo>
                  <a:pt x="254119" y="160121"/>
                </a:lnTo>
                <a:close/>
              </a:path>
              <a:path w="583564" h="373379">
                <a:moveTo>
                  <a:pt x="81630" y="44043"/>
                </a:moveTo>
                <a:lnTo>
                  <a:pt x="42418" y="44043"/>
                </a:lnTo>
                <a:lnTo>
                  <a:pt x="43434" y="44805"/>
                </a:lnTo>
                <a:lnTo>
                  <a:pt x="54737" y="54432"/>
                </a:lnTo>
                <a:lnTo>
                  <a:pt x="74549" y="69913"/>
                </a:lnTo>
                <a:lnTo>
                  <a:pt x="75565" y="70611"/>
                </a:lnTo>
                <a:lnTo>
                  <a:pt x="142494" y="113093"/>
                </a:lnTo>
                <a:lnTo>
                  <a:pt x="188319" y="113068"/>
                </a:lnTo>
                <a:lnTo>
                  <a:pt x="155829" y="92227"/>
                </a:lnTo>
                <a:lnTo>
                  <a:pt x="89873" y="50418"/>
                </a:lnTo>
                <a:lnTo>
                  <a:pt x="88773" y="49720"/>
                </a:lnTo>
                <a:lnTo>
                  <a:pt x="81630" y="44043"/>
                </a:lnTo>
                <a:close/>
              </a:path>
              <a:path w="583564" h="373379">
                <a:moveTo>
                  <a:pt x="88773" y="49720"/>
                </a:moveTo>
                <a:lnTo>
                  <a:pt x="89789" y="50418"/>
                </a:lnTo>
                <a:lnTo>
                  <a:pt x="89423" y="50133"/>
                </a:lnTo>
                <a:lnTo>
                  <a:pt x="88773" y="49720"/>
                </a:lnTo>
                <a:close/>
              </a:path>
              <a:path w="583564" h="373379">
                <a:moveTo>
                  <a:pt x="89423" y="50133"/>
                </a:moveTo>
                <a:lnTo>
                  <a:pt x="89789" y="50418"/>
                </a:lnTo>
                <a:lnTo>
                  <a:pt x="89423" y="50133"/>
                </a:lnTo>
                <a:close/>
              </a:path>
              <a:path w="583564" h="373379">
                <a:moveTo>
                  <a:pt x="88895" y="49720"/>
                </a:moveTo>
                <a:lnTo>
                  <a:pt x="89423" y="50133"/>
                </a:lnTo>
                <a:lnTo>
                  <a:pt x="88895" y="49720"/>
                </a:lnTo>
                <a:close/>
              </a:path>
              <a:path w="583564" h="373379">
                <a:moveTo>
                  <a:pt x="42801" y="44367"/>
                </a:moveTo>
                <a:lnTo>
                  <a:pt x="43321" y="44805"/>
                </a:lnTo>
                <a:lnTo>
                  <a:pt x="42801" y="44367"/>
                </a:lnTo>
                <a:close/>
              </a:path>
              <a:path w="583564" h="373379">
                <a:moveTo>
                  <a:pt x="42418" y="44043"/>
                </a:moveTo>
                <a:lnTo>
                  <a:pt x="42801" y="44367"/>
                </a:lnTo>
                <a:lnTo>
                  <a:pt x="43434" y="44805"/>
                </a:lnTo>
                <a:lnTo>
                  <a:pt x="42418" y="44043"/>
                </a:lnTo>
                <a:close/>
              </a:path>
              <a:path w="583564" h="373379">
                <a:moveTo>
                  <a:pt x="73308" y="37541"/>
                </a:moveTo>
                <a:lnTo>
                  <a:pt x="32385" y="37541"/>
                </a:lnTo>
                <a:lnTo>
                  <a:pt x="38227" y="41135"/>
                </a:lnTo>
                <a:lnTo>
                  <a:pt x="42801" y="44367"/>
                </a:lnTo>
                <a:lnTo>
                  <a:pt x="42418" y="44043"/>
                </a:lnTo>
                <a:lnTo>
                  <a:pt x="81630" y="44043"/>
                </a:lnTo>
                <a:lnTo>
                  <a:pt x="73308" y="37541"/>
                </a:lnTo>
                <a:close/>
              </a:path>
              <a:path w="583564" h="373379">
                <a:moveTo>
                  <a:pt x="37719" y="40843"/>
                </a:moveTo>
                <a:lnTo>
                  <a:pt x="38140" y="41135"/>
                </a:lnTo>
                <a:lnTo>
                  <a:pt x="37719" y="40843"/>
                </a:lnTo>
                <a:close/>
              </a:path>
              <a:path w="583564" h="373379">
                <a:moveTo>
                  <a:pt x="20800" y="30726"/>
                </a:moveTo>
                <a:lnTo>
                  <a:pt x="32639" y="37718"/>
                </a:lnTo>
                <a:lnTo>
                  <a:pt x="32385" y="37541"/>
                </a:lnTo>
                <a:lnTo>
                  <a:pt x="73308" y="37541"/>
                </a:lnTo>
                <a:lnTo>
                  <a:pt x="70383" y="35255"/>
                </a:lnTo>
                <a:lnTo>
                  <a:pt x="65419" y="31038"/>
                </a:lnTo>
                <a:lnTo>
                  <a:pt x="21463" y="31038"/>
                </a:lnTo>
                <a:lnTo>
                  <a:pt x="20800" y="30726"/>
                </a:lnTo>
                <a:close/>
              </a:path>
              <a:path w="583564" h="373379">
                <a:moveTo>
                  <a:pt x="70084" y="35021"/>
                </a:moveTo>
                <a:lnTo>
                  <a:pt x="70358" y="35255"/>
                </a:lnTo>
                <a:lnTo>
                  <a:pt x="70084" y="35021"/>
                </a:lnTo>
                <a:close/>
              </a:path>
              <a:path w="583564" h="373379">
                <a:moveTo>
                  <a:pt x="69986" y="34937"/>
                </a:moveTo>
                <a:close/>
              </a:path>
              <a:path w="583564" h="373379">
                <a:moveTo>
                  <a:pt x="20447" y="30518"/>
                </a:moveTo>
                <a:lnTo>
                  <a:pt x="20800" y="30726"/>
                </a:lnTo>
                <a:lnTo>
                  <a:pt x="21463" y="31038"/>
                </a:lnTo>
                <a:lnTo>
                  <a:pt x="20447" y="30518"/>
                </a:lnTo>
                <a:close/>
              </a:path>
              <a:path w="583564" h="373379">
                <a:moveTo>
                  <a:pt x="64809" y="30518"/>
                </a:moveTo>
                <a:lnTo>
                  <a:pt x="20447" y="30518"/>
                </a:lnTo>
                <a:lnTo>
                  <a:pt x="21463" y="31038"/>
                </a:lnTo>
                <a:lnTo>
                  <a:pt x="65419" y="31038"/>
                </a:lnTo>
                <a:lnTo>
                  <a:pt x="64809" y="30518"/>
                </a:lnTo>
                <a:close/>
              </a:path>
              <a:path w="583564" h="373379">
                <a:moveTo>
                  <a:pt x="12954" y="0"/>
                </a:moveTo>
                <a:lnTo>
                  <a:pt x="5588" y="2819"/>
                </a:lnTo>
                <a:lnTo>
                  <a:pt x="0" y="15303"/>
                </a:lnTo>
                <a:lnTo>
                  <a:pt x="2794" y="22618"/>
                </a:lnTo>
                <a:lnTo>
                  <a:pt x="15621" y="28270"/>
                </a:lnTo>
                <a:lnTo>
                  <a:pt x="20800" y="30726"/>
                </a:lnTo>
                <a:lnTo>
                  <a:pt x="20447" y="30518"/>
                </a:lnTo>
                <a:lnTo>
                  <a:pt x="64809" y="30518"/>
                </a:lnTo>
                <a:lnTo>
                  <a:pt x="58547" y="25171"/>
                </a:lnTo>
                <a:lnTo>
                  <a:pt x="57531" y="24409"/>
                </a:lnTo>
                <a:lnTo>
                  <a:pt x="51689" y="20446"/>
                </a:lnTo>
                <a:lnTo>
                  <a:pt x="51308" y="20154"/>
                </a:lnTo>
                <a:lnTo>
                  <a:pt x="45212" y="16382"/>
                </a:lnTo>
                <a:lnTo>
                  <a:pt x="33020" y="9182"/>
                </a:lnTo>
                <a:lnTo>
                  <a:pt x="32004" y="8648"/>
                </a:lnTo>
                <a:lnTo>
                  <a:pt x="25908" y="5765"/>
                </a:lnTo>
                <a:lnTo>
                  <a:pt x="12954" y="0"/>
                </a:lnTo>
                <a:close/>
              </a:path>
              <a:path w="583564" h="373379">
                <a:moveTo>
                  <a:pt x="15367" y="28168"/>
                </a:moveTo>
                <a:lnTo>
                  <a:pt x="15582" y="28270"/>
                </a:lnTo>
                <a:lnTo>
                  <a:pt x="15367" y="28168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44131" y="443356"/>
            <a:ext cx="172720" cy="525145"/>
          </a:xfrm>
          <a:custGeom>
            <a:avLst/>
            <a:gdLst/>
            <a:ahLst/>
            <a:cxnLst/>
            <a:rect l="l" t="t" r="r" b="b"/>
            <a:pathLst>
              <a:path w="172720" h="525144">
                <a:moveTo>
                  <a:pt x="38508" y="469010"/>
                </a:moveTo>
                <a:lnTo>
                  <a:pt x="11938" y="469010"/>
                </a:lnTo>
                <a:lnTo>
                  <a:pt x="7620" y="479043"/>
                </a:lnTo>
                <a:lnTo>
                  <a:pt x="7112" y="480313"/>
                </a:lnTo>
                <a:lnTo>
                  <a:pt x="5715" y="485013"/>
                </a:lnTo>
                <a:lnTo>
                  <a:pt x="3937" y="490473"/>
                </a:lnTo>
                <a:lnTo>
                  <a:pt x="2921" y="495172"/>
                </a:lnTo>
                <a:lnTo>
                  <a:pt x="1777" y="499871"/>
                </a:lnTo>
                <a:lnTo>
                  <a:pt x="1650" y="500760"/>
                </a:lnTo>
                <a:lnTo>
                  <a:pt x="889" y="505459"/>
                </a:lnTo>
                <a:lnTo>
                  <a:pt x="889" y="506348"/>
                </a:lnTo>
                <a:lnTo>
                  <a:pt x="508" y="511047"/>
                </a:lnTo>
                <a:lnTo>
                  <a:pt x="0" y="517905"/>
                </a:lnTo>
                <a:lnTo>
                  <a:pt x="5079" y="523875"/>
                </a:lnTo>
                <a:lnTo>
                  <a:pt x="18669" y="524890"/>
                </a:lnTo>
                <a:lnTo>
                  <a:pt x="24638" y="519810"/>
                </a:lnTo>
                <a:lnTo>
                  <a:pt x="25146" y="512952"/>
                </a:lnTo>
                <a:lnTo>
                  <a:pt x="25444" y="509269"/>
                </a:lnTo>
                <a:lnTo>
                  <a:pt x="25526" y="508253"/>
                </a:lnTo>
                <a:lnTo>
                  <a:pt x="26017" y="505459"/>
                </a:lnTo>
                <a:lnTo>
                  <a:pt x="27050" y="500760"/>
                </a:lnTo>
                <a:lnTo>
                  <a:pt x="28067" y="496062"/>
                </a:lnTo>
                <a:lnTo>
                  <a:pt x="28204" y="496062"/>
                </a:lnTo>
                <a:lnTo>
                  <a:pt x="30356" y="488822"/>
                </a:lnTo>
                <a:lnTo>
                  <a:pt x="30734" y="487552"/>
                </a:lnTo>
                <a:lnTo>
                  <a:pt x="30899" y="487552"/>
                </a:lnTo>
                <a:lnTo>
                  <a:pt x="34671" y="478789"/>
                </a:lnTo>
                <a:lnTo>
                  <a:pt x="34798" y="478408"/>
                </a:lnTo>
                <a:lnTo>
                  <a:pt x="37973" y="470153"/>
                </a:lnTo>
                <a:lnTo>
                  <a:pt x="38508" y="469010"/>
                </a:lnTo>
                <a:close/>
              </a:path>
              <a:path w="172720" h="525144">
                <a:moveTo>
                  <a:pt x="25489" y="508719"/>
                </a:moveTo>
                <a:lnTo>
                  <a:pt x="25400" y="509269"/>
                </a:lnTo>
                <a:lnTo>
                  <a:pt x="25489" y="508719"/>
                </a:lnTo>
                <a:close/>
              </a:path>
              <a:path w="172720" h="525144">
                <a:moveTo>
                  <a:pt x="25564" y="508253"/>
                </a:moveTo>
                <a:lnTo>
                  <a:pt x="25489" y="508719"/>
                </a:lnTo>
                <a:lnTo>
                  <a:pt x="25564" y="508253"/>
                </a:lnTo>
                <a:close/>
              </a:path>
              <a:path w="172720" h="525144">
                <a:moveTo>
                  <a:pt x="26162" y="504570"/>
                </a:moveTo>
                <a:lnTo>
                  <a:pt x="25908" y="505459"/>
                </a:lnTo>
                <a:lnTo>
                  <a:pt x="26162" y="504570"/>
                </a:lnTo>
                <a:close/>
              </a:path>
              <a:path w="172720" h="525144">
                <a:moveTo>
                  <a:pt x="28204" y="496062"/>
                </a:moveTo>
                <a:lnTo>
                  <a:pt x="28067" y="496062"/>
                </a:lnTo>
                <a:lnTo>
                  <a:pt x="27940" y="496950"/>
                </a:lnTo>
                <a:lnTo>
                  <a:pt x="28204" y="496062"/>
                </a:lnTo>
                <a:close/>
              </a:path>
              <a:path w="172720" h="525144">
                <a:moveTo>
                  <a:pt x="30899" y="487552"/>
                </a:moveTo>
                <a:lnTo>
                  <a:pt x="30734" y="487552"/>
                </a:lnTo>
                <a:lnTo>
                  <a:pt x="30364" y="488797"/>
                </a:lnTo>
                <a:lnTo>
                  <a:pt x="30899" y="487552"/>
                </a:lnTo>
                <a:close/>
              </a:path>
              <a:path w="172720" h="525144">
                <a:moveTo>
                  <a:pt x="38011" y="470153"/>
                </a:moveTo>
                <a:lnTo>
                  <a:pt x="37846" y="470534"/>
                </a:lnTo>
                <a:lnTo>
                  <a:pt x="38011" y="470153"/>
                </a:lnTo>
                <a:close/>
              </a:path>
              <a:path w="172720" h="525144">
                <a:moveTo>
                  <a:pt x="72659" y="390525"/>
                </a:moveTo>
                <a:lnTo>
                  <a:pt x="46227" y="390525"/>
                </a:lnTo>
                <a:lnTo>
                  <a:pt x="45847" y="391413"/>
                </a:lnTo>
                <a:lnTo>
                  <a:pt x="36068" y="412495"/>
                </a:lnTo>
                <a:lnTo>
                  <a:pt x="36068" y="412750"/>
                </a:lnTo>
                <a:lnTo>
                  <a:pt x="15113" y="460628"/>
                </a:lnTo>
                <a:lnTo>
                  <a:pt x="14986" y="461009"/>
                </a:lnTo>
                <a:lnTo>
                  <a:pt x="11684" y="469391"/>
                </a:lnTo>
                <a:lnTo>
                  <a:pt x="11938" y="469010"/>
                </a:lnTo>
                <a:lnTo>
                  <a:pt x="38508" y="469010"/>
                </a:lnTo>
                <a:lnTo>
                  <a:pt x="58674" y="422655"/>
                </a:lnTo>
                <a:lnTo>
                  <a:pt x="68707" y="400938"/>
                </a:lnTo>
                <a:lnTo>
                  <a:pt x="69088" y="400050"/>
                </a:lnTo>
                <a:lnTo>
                  <a:pt x="72659" y="390525"/>
                </a:lnTo>
                <a:close/>
              </a:path>
              <a:path w="172720" h="525144">
                <a:moveTo>
                  <a:pt x="58789" y="422655"/>
                </a:moveTo>
                <a:lnTo>
                  <a:pt x="58674" y="422909"/>
                </a:lnTo>
                <a:lnTo>
                  <a:pt x="58789" y="422655"/>
                </a:lnTo>
                <a:close/>
              </a:path>
              <a:path w="172720" h="525144">
                <a:moveTo>
                  <a:pt x="45976" y="391069"/>
                </a:moveTo>
                <a:lnTo>
                  <a:pt x="45816" y="391413"/>
                </a:lnTo>
                <a:lnTo>
                  <a:pt x="45976" y="391069"/>
                </a:lnTo>
                <a:close/>
              </a:path>
              <a:path w="172720" h="525144">
                <a:moveTo>
                  <a:pt x="46227" y="390525"/>
                </a:moveTo>
                <a:lnTo>
                  <a:pt x="45976" y="391069"/>
                </a:lnTo>
                <a:lnTo>
                  <a:pt x="45847" y="391413"/>
                </a:lnTo>
                <a:lnTo>
                  <a:pt x="46227" y="390525"/>
                </a:lnTo>
                <a:close/>
              </a:path>
              <a:path w="172720" h="525144">
                <a:moveTo>
                  <a:pt x="104277" y="291845"/>
                </a:moveTo>
                <a:lnTo>
                  <a:pt x="78994" y="291845"/>
                </a:lnTo>
                <a:lnTo>
                  <a:pt x="78740" y="292862"/>
                </a:lnTo>
                <a:lnTo>
                  <a:pt x="65024" y="340487"/>
                </a:lnTo>
                <a:lnTo>
                  <a:pt x="45976" y="391069"/>
                </a:lnTo>
                <a:lnTo>
                  <a:pt x="46227" y="390525"/>
                </a:lnTo>
                <a:lnTo>
                  <a:pt x="72659" y="390525"/>
                </a:lnTo>
                <a:lnTo>
                  <a:pt x="88519" y="348233"/>
                </a:lnTo>
                <a:lnTo>
                  <a:pt x="102870" y="298703"/>
                </a:lnTo>
                <a:lnTo>
                  <a:pt x="103124" y="297688"/>
                </a:lnTo>
                <a:lnTo>
                  <a:pt x="104277" y="291845"/>
                </a:lnTo>
                <a:close/>
              </a:path>
              <a:path w="172720" h="525144">
                <a:moveTo>
                  <a:pt x="65277" y="339597"/>
                </a:moveTo>
                <a:lnTo>
                  <a:pt x="64944" y="340487"/>
                </a:lnTo>
                <a:lnTo>
                  <a:pt x="65277" y="339597"/>
                </a:lnTo>
                <a:close/>
              </a:path>
              <a:path w="172720" h="525144">
                <a:moveTo>
                  <a:pt x="78824" y="292437"/>
                </a:moveTo>
                <a:lnTo>
                  <a:pt x="78702" y="292862"/>
                </a:lnTo>
                <a:lnTo>
                  <a:pt x="78824" y="292437"/>
                </a:lnTo>
                <a:close/>
              </a:path>
              <a:path w="172720" h="525144">
                <a:moveTo>
                  <a:pt x="78994" y="291845"/>
                </a:moveTo>
                <a:lnTo>
                  <a:pt x="78824" y="292437"/>
                </a:lnTo>
                <a:lnTo>
                  <a:pt x="78740" y="292862"/>
                </a:lnTo>
                <a:lnTo>
                  <a:pt x="78994" y="291845"/>
                </a:lnTo>
                <a:close/>
              </a:path>
              <a:path w="172720" h="525144">
                <a:moveTo>
                  <a:pt x="132495" y="147446"/>
                </a:moveTo>
                <a:lnTo>
                  <a:pt x="107569" y="147446"/>
                </a:lnTo>
                <a:lnTo>
                  <a:pt x="107442" y="148462"/>
                </a:lnTo>
                <a:lnTo>
                  <a:pt x="78824" y="292437"/>
                </a:lnTo>
                <a:lnTo>
                  <a:pt x="78994" y="291845"/>
                </a:lnTo>
                <a:lnTo>
                  <a:pt x="104277" y="291845"/>
                </a:lnTo>
                <a:lnTo>
                  <a:pt x="131825" y="152272"/>
                </a:lnTo>
                <a:lnTo>
                  <a:pt x="132079" y="151256"/>
                </a:lnTo>
                <a:lnTo>
                  <a:pt x="132495" y="147446"/>
                </a:lnTo>
                <a:close/>
              </a:path>
              <a:path w="172720" h="525144">
                <a:moveTo>
                  <a:pt x="107534" y="147622"/>
                </a:moveTo>
                <a:lnTo>
                  <a:pt x="107367" y="148462"/>
                </a:lnTo>
                <a:lnTo>
                  <a:pt x="107534" y="147622"/>
                </a:lnTo>
                <a:close/>
              </a:path>
              <a:path w="172720" h="525144">
                <a:moveTo>
                  <a:pt x="134308" y="128777"/>
                </a:moveTo>
                <a:lnTo>
                  <a:pt x="109600" y="128777"/>
                </a:lnTo>
                <a:lnTo>
                  <a:pt x="107534" y="147622"/>
                </a:lnTo>
                <a:lnTo>
                  <a:pt x="107569" y="147446"/>
                </a:lnTo>
                <a:lnTo>
                  <a:pt x="132495" y="147446"/>
                </a:lnTo>
                <a:lnTo>
                  <a:pt x="134239" y="131444"/>
                </a:lnTo>
                <a:lnTo>
                  <a:pt x="134308" y="128777"/>
                </a:lnTo>
                <a:close/>
              </a:path>
              <a:path w="172720" h="525144">
                <a:moveTo>
                  <a:pt x="167574" y="23748"/>
                </a:moveTo>
                <a:lnTo>
                  <a:pt x="141097" y="23748"/>
                </a:lnTo>
                <a:lnTo>
                  <a:pt x="126619" y="48640"/>
                </a:lnTo>
                <a:lnTo>
                  <a:pt x="125602" y="51053"/>
                </a:lnTo>
                <a:lnTo>
                  <a:pt x="116586" y="78739"/>
                </a:lnTo>
                <a:lnTo>
                  <a:pt x="116332" y="79755"/>
                </a:lnTo>
                <a:lnTo>
                  <a:pt x="114173" y="89153"/>
                </a:lnTo>
                <a:lnTo>
                  <a:pt x="114046" y="89534"/>
                </a:lnTo>
                <a:lnTo>
                  <a:pt x="112268" y="98932"/>
                </a:lnTo>
                <a:lnTo>
                  <a:pt x="112141" y="99821"/>
                </a:lnTo>
                <a:lnTo>
                  <a:pt x="110998" y="109219"/>
                </a:lnTo>
                <a:lnTo>
                  <a:pt x="109982" y="118998"/>
                </a:lnTo>
                <a:lnTo>
                  <a:pt x="109854" y="119887"/>
                </a:lnTo>
                <a:lnTo>
                  <a:pt x="109474" y="129666"/>
                </a:lnTo>
                <a:lnTo>
                  <a:pt x="109600" y="128777"/>
                </a:lnTo>
                <a:lnTo>
                  <a:pt x="134308" y="128777"/>
                </a:lnTo>
                <a:lnTo>
                  <a:pt x="134585" y="121665"/>
                </a:lnTo>
                <a:lnTo>
                  <a:pt x="135636" y="112013"/>
                </a:lnTo>
                <a:lnTo>
                  <a:pt x="136554" y="103631"/>
                </a:lnTo>
                <a:lnTo>
                  <a:pt x="136651" y="102742"/>
                </a:lnTo>
                <a:lnTo>
                  <a:pt x="138302" y="94233"/>
                </a:lnTo>
                <a:lnTo>
                  <a:pt x="140228" y="86359"/>
                </a:lnTo>
                <a:lnTo>
                  <a:pt x="140080" y="86359"/>
                </a:lnTo>
                <a:lnTo>
                  <a:pt x="148312" y="61087"/>
                </a:lnTo>
                <a:lnTo>
                  <a:pt x="148082" y="61087"/>
                </a:lnTo>
                <a:lnTo>
                  <a:pt x="149098" y="58673"/>
                </a:lnTo>
                <a:lnTo>
                  <a:pt x="149473" y="58673"/>
                </a:lnTo>
                <a:lnTo>
                  <a:pt x="162433" y="36194"/>
                </a:lnTo>
                <a:lnTo>
                  <a:pt x="163322" y="34543"/>
                </a:lnTo>
                <a:lnTo>
                  <a:pt x="167574" y="23748"/>
                </a:lnTo>
                <a:close/>
              </a:path>
              <a:path w="172720" h="525144">
                <a:moveTo>
                  <a:pt x="134620" y="120776"/>
                </a:moveTo>
                <a:lnTo>
                  <a:pt x="134493" y="121665"/>
                </a:lnTo>
                <a:lnTo>
                  <a:pt x="134620" y="120776"/>
                </a:lnTo>
                <a:close/>
              </a:path>
              <a:path w="172720" h="525144">
                <a:moveTo>
                  <a:pt x="136595" y="103260"/>
                </a:moveTo>
                <a:lnTo>
                  <a:pt x="136525" y="103631"/>
                </a:lnTo>
                <a:lnTo>
                  <a:pt x="136595" y="103260"/>
                </a:lnTo>
                <a:close/>
              </a:path>
              <a:path w="172720" h="525144">
                <a:moveTo>
                  <a:pt x="136693" y="102742"/>
                </a:moveTo>
                <a:lnTo>
                  <a:pt x="136595" y="103260"/>
                </a:lnTo>
                <a:lnTo>
                  <a:pt x="136693" y="102742"/>
                </a:lnTo>
                <a:close/>
              </a:path>
              <a:path w="172720" h="525144">
                <a:moveTo>
                  <a:pt x="138419" y="94233"/>
                </a:moveTo>
                <a:lnTo>
                  <a:pt x="138302" y="94741"/>
                </a:lnTo>
                <a:lnTo>
                  <a:pt x="138419" y="94233"/>
                </a:lnTo>
                <a:close/>
              </a:path>
              <a:path w="172720" h="525144">
                <a:moveTo>
                  <a:pt x="140462" y="85343"/>
                </a:moveTo>
                <a:lnTo>
                  <a:pt x="140080" y="86359"/>
                </a:lnTo>
                <a:lnTo>
                  <a:pt x="140228" y="86359"/>
                </a:lnTo>
                <a:lnTo>
                  <a:pt x="140462" y="85343"/>
                </a:lnTo>
                <a:close/>
              </a:path>
              <a:path w="172720" h="525144">
                <a:moveTo>
                  <a:pt x="149098" y="58673"/>
                </a:moveTo>
                <a:lnTo>
                  <a:pt x="148082" y="61087"/>
                </a:lnTo>
                <a:lnTo>
                  <a:pt x="148610" y="60169"/>
                </a:lnTo>
                <a:lnTo>
                  <a:pt x="149098" y="58673"/>
                </a:lnTo>
                <a:close/>
              </a:path>
              <a:path w="172720" h="525144">
                <a:moveTo>
                  <a:pt x="148610" y="60169"/>
                </a:moveTo>
                <a:lnTo>
                  <a:pt x="148082" y="61087"/>
                </a:lnTo>
                <a:lnTo>
                  <a:pt x="148312" y="61087"/>
                </a:lnTo>
                <a:lnTo>
                  <a:pt x="148610" y="60169"/>
                </a:lnTo>
                <a:close/>
              </a:path>
              <a:path w="172720" h="525144">
                <a:moveTo>
                  <a:pt x="149473" y="58673"/>
                </a:moveTo>
                <a:lnTo>
                  <a:pt x="149098" y="58673"/>
                </a:lnTo>
                <a:lnTo>
                  <a:pt x="148610" y="60169"/>
                </a:lnTo>
                <a:lnTo>
                  <a:pt x="149473" y="58673"/>
                </a:lnTo>
                <a:close/>
              </a:path>
              <a:path w="172720" h="525144">
                <a:moveTo>
                  <a:pt x="157861" y="0"/>
                </a:moveTo>
                <a:lnTo>
                  <a:pt x="151002" y="2666"/>
                </a:lnTo>
                <a:lnTo>
                  <a:pt x="148336" y="8381"/>
                </a:lnTo>
                <a:lnTo>
                  <a:pt x="140630" y="24551"/>
                </a:lnTo>
                <a:lnTo>
                  <a:pt x="141097" y="23748"/>
                </a:lnTo>
                <a:lnTo>
                  <a:pt x="167574" y="23748"/>
                </a:lnTo>
                <a:lnTo>
                  <a:pt x="169925" y="17779"/>
                </a:lnTo>
                <a:lnTo>
                  <a:pt x="172339" y="11810"/>
                </a:lnTo>
                <a:lnTo>
                  <a:pt x="169545" y="5079"/>
                </a:lnTo>
                <a:lnTo>
                  <a:pt x="157861" y="0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89132" y="626998"/>
            <a:ext cx="414655" cy="230504"/>
          </a:xfrm>
          <a:custGeom>
            <a:avLst/>
            <a:gdLst/>
            <a:ahLst/>
            <a:cxnLst/>
            <a:rect l="l" t="t" r="r" b="b"/>
            <a:pathLst>
              <a:path w="414654" h="230505">
                <a:moveTo>
                  <a:pt x="74782" y="196087"/>
                </a:moveTo>
                <a:lnTo>
                  <a:pt x="26543" y="196087"/>
                </a:lnTo>
                <a:lnTo>
                  <a:pt x="8636" y="204977"/>
                </a:lnTo>
                <a:lnTo>
                  <a:pt x="2413" y="208152"/>
                </a:lnTo>
                <a:lnTo>
                  <a:pt x="0" y="215518"/>
                </a:lnTo>
                <a:lnTo>
                  <a:pt x="6096" y="227711"/>
                </a:lnTo>
                <a:lnTo>
                  <a:pt x="13589" y="230250"/>
                </a:lnTo>
                <a:lnTo>
                  <a:pt x="37592" y="218186"/>
                </a:lnTo>
                <a:lnTo>
                  <a:pt x="38481" y="217677"/>
                </a:lnTo>
                <a:lnTo>
                  <a:pt x="74782" y="196087"/>
                </a:lnTo>
                <a:close/>
              </a:path>
              <a:path w="414654" h="230505">
                <a:moveTo>
                  <a:pt x="245745" y="68579"/>
                </a:moveTo>
                <a:lnTo>
                  <a:pt x="233552" y="72516"/>
                </a:lnTo>
                <a:lnTo>
                  <a:pt x="216026" y="79248"/>
                </a:lnTo>
                <a:lnTo>
                  <a:pt x="214884" y="79755"/>
                </a:lnTo>
                <a:lnTo>
                  <a:pt x="209042" y="82676"/>
                </a:lnTo>
                <a:lnTo>
                  <a:pt x="203326" y="85471"/>
                </a:lnTo>
                <a:lnTo>
                  <a:pt x="202819" y="85851"/>
                </a:lnTo>
                <a:lnTo>
                  <a:pt x="196215" y="89535"/>
                </a:lnTo>
                <a:lnTo>
                  <a:pt x="190881" y="93090"/>
                </a:lnTo>
                <a:lnTo>
                  <a:pt x="181991" y="98805"/>
                </a:lnTo>
                <a:lnTo>
                  <a:pt x="73660" y="167893"/>
                </a:lnTo>
                <a:lnTo>
                  <a:pt x="25807" y="196453"/>
                </a:lnTo>
                <a:lnTo>
                  <a:pt x="26543" y="196087"/>
                </a:lnTo>
                <a:lnTo>
                  <a:pt x="74782" y="196087"/>
                </a:lnTo>
                <a:lnTo>
                  <a:pt x="86741" y="188975"/>
                </a:lnTo>
                <a:lnTo>
                  <a:pt x="86995" y="188722"/>
                </a:lnTo>
                <a:lnTo>
                  <a:pt x="195325" y="119634"/>
                </a:lnTo>
                <a:lnTo>
                  <a:pt x="204343" y="113791"/>
                </a:lnTo>
                <a:lnTo>
                  <a:pt x="204597" y="113664"/>
                </a:lnTo>
                <a:lnTo>
                  <a:pt x="209931" y="110109"/>
                </a:lnTo>
                <a:lnTo>
                  <a:pt x="214884" y="107314"/>
                </a:lnTo>
                <a:lnTo>
                  <a:pt x="215138" y="107314"/>
                </a:lnTo>
                <a:lnTo>
                  <a:pt x="220218" y="104775"/>
                </a:lnTo>
                <a:lnTo>
                  <a:pt x="224939" y="102362"/>
                </a:lnTo>
                <a:lnTo>
                  <a:pt x="224790" y="102362"/>
                </a:lnTo>
                <a:lnTo>
                  <a:pt x="225933" y="101853"/>
                </a:lnTo>
                <a:lnTo>
                  <a:pt x="226114" y="101853"/>
                </a:lnTo>
                <a:lnTo>
                  <a:pt x="241681" y="95885"/>
                </a:lnTo>
                <a:lnTo>
                  <a:pt x="241959" y="95885"/>
                </a:lnTo>
                <a:lnTo>
                  <a:pt x="253365" y="92201"/>
                </a:lnTo>
                <a:lnTo>
                  <a:pt x="254126" y="91821"/>
                </a:lnTo>
                <a:lnTo>
                  <a:pt x="281177" y="81025"/>
                </a:lnTo>
                <a:lnTo>
                  <a:pt x="281686" y="80899"/>
                </a:lnTo>
                <a:lnTo>
                  <a:pt x="292023" y="76200"/>
                </a:lnTo>
                <a:lnTo>
                  <a:pt x="291719" y="76200"/>
                </a:lnTo>
                <a:lnTo>
                  <a:pt x="312754" y="68961"/>
                </a:lnTo>
                <a:lnTo>
                  <a:pt x="244983" y="68961"/>
                </a:lnTo>
                <a:lnTo>
                  <a:pt x="245745" y="68579"/>
                </a:lnTo>
                <a:close/>
              </a:path>
              <a:path w="414654" h="230505">
                <a:moveTo>
                  <a:pt x="74041" y="167639"/>
                </a:moveTo>
                <a:lnTo>
                  <a:pt x="73615" y="167893"/>
                </a:lnTo>
                <a:lnTo>
                  <a:pt x="74041" y="167639"/>
                </a:lnTo>
                <a:close/>
              </a:path>
              <a:path w="414654" h="230505">
                <a:moveTo>
                  <a:pt x="210048" y="110109"/>
                </a:moveTo>
                <a:lnTo>
                  <a:pt x="209169" y="110616"/>
                </a:lnTo>
                <a:lnTo>
                  <a:pt x="210048" y="110109"/>
                </a:lnTo>
                <a:close/>
              </a:path>
              <a:path w="414654" h="230505">
                <a:moveTo>
                  <a:pt x="215138" y="107314"/>
                </a:moveTo>
                <a:lnTo>
                  <a:pt x="214884" y="107314"/>
                </a:lnTo>
                <a:lnTo>
                  <a:pt x="214375" y="107696"/>
                </a:lnTo>
                <a:lnTo>
                  <a:pt x="215138" y="107314"/>
                </a:lnTo>
                <a:close/>
              </a:path>
              <a:path w="414654" h="230505">
                <a:moveTo>
                  <a:pt x="225933" y="101853"/>
                </a:moveTo>
                <a:lnTo>
                  <a:pt x="224790" y="102362"/>
                </a:lnTo>
                <a:lnTo>
                  <a:pt x="225386" y="102133"/>
                </a:lnTo>
                <a:lnTo>
                  <a:pt x="225933" y="101853"/>
                </a:lnTo>
                <a:close/>
              </a:path>
              <a:path w="414654" h="230505">
                <a:moveTo>
                  <a:pt x="225386" y="102133"/>
                </a:moveTo>
                <a:lnTo>
                  <a:pt x="224790" y="102362"/>
                </a:lnTo>
                <a:lnTo>
                  <a:pt x="224939" y="102362"/>
                </a:lnTo>
                <a:lnTo>
                  <a:pt x="225386" y="102133"/>
                </a:lnTo>
                <a:close/>
              </a:path>
              <a:path w="414654" h="230505">
                <a:moveTo>
                  <a:pt x="226114" y="101853"/>
                </a:moveTo>
                <a:lnTo>
                  <a:pt x="225933" y="101853"/>
                </a:lnTo>
                <a:lnTo>
                  <a:pt x="225386" y="102133"/>
                </a:lnTo>
                <a:lnTo>
                  <a:pt x="226114" y="101853"/>
                </a:lnTo>
                <a:close/>
              </a:path>
              <a:path w="414654" h="230505">
                <a:moveTo>
                  <a:pt x="241959" y="95885"/>
                </a:moveTo>
                <a:lnTo>
                  <a:pt x="241681" y="95885"/>
                </a:lnTo>
                <a:lnTo>
                  <a:pt x="241173" y="96138"/>
                </a:lnTo>
                <a:lnTo>
                  <a:pt x="241959" y="95885"/>
                </a:lnTo>
                <a:close/>
              </a:path>
              <a:path w="414654" h="230505">
                <a:moveTo>
                  <a:pt x="191008" y="92963"/>
                </a:moveTo>
                <a:lnTo>
                  <a:pt x="190811" y="93090"/>
                </a:lnTo>
                <a:lnTo>
                  <a:pt x="191008" y="92963"/>
                </a:lnTo>
                <a:close/>
              </a:path>
              <a:path w="414654" h="230505">
                <a:moveTo>
                  <a:pt x="292862" y="75818"/>
                </a:moveTo>
                <a:lnTo>
                  <a:pt x="291719" y="76200"/>
                </a:lnTo>
                <a:lnTo>
                  <a:pt x="292023" y="76200"/>
                </a:lnTo>
                <a:lnTo>
                  <a:pt x="292862" y="75818"/>
                </a:lnTo>
                <a:close/>
              </a:path>
              <a:path w="414654" h="230505">
                <a:moveTo>
                  <a:pt x="337412" y="37234"/>
                </a:moveTo>
                <a:lnTo>
                  <a:pt x="330835" y="38226"/>
                </a:lnTo>
                <a:lnTo>
                  <a:pt x="329819" y="38480"/>
                </a:lnTo>
                <a:lnTo>
                  <a:pt x="316230" y="41655"/>
                </a:lnTo>
                <a:lnTo>
                  <a:pt x="314960" y="42037"/>
                </a:lnTo>
                <a:lnTo>
                  <a:pt x="283718" y="52831"/>
                </a:lnTo>
                <a:lnTo>
                  <a:pt x="282575" y="53212"/>
                </a:lnTo>
                <a:lnTo>
                  <a:pt x="271399" y="58292"/>
                </a:lnTo>
                <a:lnTo>
                  <a:pt x="244983" y="68961"/>
                </a:lnTo>
                <a:lnTo>
                  <a:pt x="312754" y="68961"/>
                </a:lnTo>
                <a:lnTo>
                  <a:pt x="321980" y="65786"/>
                </a:lnTo>
                <a:lnTo>
                  <a:pt x="323088" y="65404"/>
                </a:lnTo>
                <a:lnTo>
                  <a:pt x="323575" y="65404"/>
                </a:lnTo>
                <a:lnTo>
                  <a:pt x="334990" y="62737"/>
                </a:lnTo>
                <a:lnTo>
                  <a:pt x="334645" y="62737"/>
                </a:lnTo>
                <a:lnTo>
                  <a:pt x="342265" y="61467"/>
                </a:lnTo>
                <a:lnTo>
                  <a:pt x="349376" y="59943"/>
                </a:lnTo>
                <a:lnTo>
                  <a:pt x="355853" y="58165"/>
                </a:lnTo>
                <a:lnTo>
                  <a:pt x="356489" y="57912"/>
                </a:lnTo>
                <a:lnTo>
                  <a:pt x="362966" y="55752"/>
                </a:lnTo>
                <a:lnTo>
                  <a:pt x="369189" y="53593"/>
                </a:lnTo>
                <a:lnTo>
                  <a:pt x="370332" y="53086"/>
                </a:lnTo>
                <a:lnTo>
                  <a:pt x="382650" y="47243"/>
                </a:lnTo>
                <a:lnTo>
                  <a:pt x="383286" y="46989"/>
                </a:lnTo>
                <a:lnTo>
                  <a:pt x="395859" y="40131"/>
                </a:lnTo>
                <a:lnTo>
                  <a:pt x="398907" y="37718"/>
                </a:lnTo>
                <a:lnTo>
                  <a:pt x="399288" y="37337"/>
                </a:lnTo>
                <a:lnTo>
                  <a:pt x="336931" y="37337"/>
                </a:lnTo>
                <a:lnTo>
                  <a:pt x="337412" y="37234"/>
                </a:lnTo>
                <a:close/>
              </a:path>
              <a:path w="414654" h="230505">
                <a:moveTo>
                  <a:pt x="323575" y="65404"/>
                </a:moveTo>
                <a:lnTo>
                  <a:pt x="323088" y="65404"/>
                </a:lnTo>
                <a:lnTo>
                  <a:pt x="322056" y="65759"/>
                </a:lnTo>
                <a:lnTo>
                  <a:pt x="323575" y="65404"/>
                </a:lnTo>
                <a:close/>
              </a:path>
              <a:path w="414654" h="230505">
                <a:moveTo>
                  <a:pt x="335534" y="62611"/>
                </a:moveTo>
                <a:lnTo>
                  <a:pt x="334645" y="62737"/>
                </a:lnTo>
                <a:lnTo>
                  <a:pt x="334990" y="62737"/>
                </a:lnTo>
                <a:lnTo>
                  <a:pt x="335534" y="62611"/>
                </a:lnTo>
                <a:close/>
              </a:path>
              <a:path w="414654" h="230505">
                <a:moveTo>
                  <a:pt x="271907" y="58038"/>
                </a:moveTo>
                <a:lnTo>
                  <a:pt x="271280" y="58292"/>
                </a:lnTo>
                <a:lnTo>
                  <a:pt x="271907" y="58038"/>
                </a:lnTo>
                <a:close/>
              </a:path>
              <a:path w="414654" h="230505">
                <a:moveTo>
                  <a:pt x="399415" y="37211"/>
                </a:moveTo>
                <a:lnTo>
                  <a:pt x="337566" y="37211"/>
                </a:lnTo>
                <a:lnTo>
                  <a:pt x="336931" y="37337"/>
                </a:lnTo>
                <a:lnTo>
                  <a:pt x="399288" y="37337"/>
                </a:lnTo>
                <a:close/>
              </a:path>
              <a:path w="414654" h="230505">
                <a:moveTo>
                  <a:pt x="400473" y="35940"/>
                </a:moveTo>
                <a:lnTo>
                  <a:pt x="343408" y="35940"/>
                </a:lnTo>
                <a:lnTo>
                  <a:pt x="337412" y="37234"/>
                </a:lnTo>
                <a:lnTo>
                  <a:pt x="337566" y="37211"/>
                </a:lnTo>
                <a:lnTo>
                  <a:pt x="399415" y="37211"/>
                </a:lnTo>
                <a:lnTo>
                  <a:pt x="400272" y="36322"/>
                </a:lnTo>
                <a:lnTo>
                  <a:pt x="400050" y="36322"/>
                </a:lnTo>
                <a:lnTo>
                  <a:pt x="400473" y="35940"/>
                </a:lnTo>
                <a:close/>
              </a:path>
              <a:path w="414654" h="230505">
                <a:moveTo>
                  <a:pt x="401320" y="35178"/>
                </a:moveTo>
                <a:lnTo>
                  <a:pt x="400050" y="36322"/>
                </a:lnTo>
                <a:lnTo>
                  <a:pt x="400716" y="35837"/>
                </a:lnTo>
                <a:lnTo>
                  <a:pt x="401320" y="35178"/>
                </a:lnTo>
                <a:close/>
              </a:path>
              <a:path w="414654" h="230505">
                <a:moveTo>
                  <a:pt x="400716" y="35837"/>
                </a:moveTo>
                <a:lnTo>
                  <a:pt x="400050" y="36322"/>
                </a:lnTo>
                <a:lnTo>
                  <a:pt x="400272" y="36322"/>
                </a:lnTo>
                <a:lnTo>
                  <a:pt x="400716" y="35837"/>
                </a:lnTo>
                <a:close/>
              </a:path>
              <a:path w="414654" h="230505">
                <a:moveTo>
                  <a:pt x="402412" y="34289"/>
                </a:moveTo>
                <a:lnTo>
                  <a:pt x="349250" y="34289"/>
                </a:lnTo>
                <a:lnTo>
                  <a:pt x="342773" y="36067"/>
                </a:lnTo>
                <a:lnTo>
                  <a:pt x="343408" y="35940"/>
                </a:lnTo>
                <a:lnTo>
                  <a:pt x="400473" y="35940"/>
                </a:lnTo>
                <a:lnTo>
                  <a:pt x="401320" y="35178"/>
                </a:lnTo>
                <a:lnTo>
                  <a:pt x="401567" y="35178"/>
                </a:lnTo>
                <a:lnTo>
                  <a:pt x="402412" y="34289"/>
                </a:lnTo>
                <a:close/>
              </a:path>
              <a:path w="414654" h="230505">
                <a:moveTo>
                  <a:pt x="401567" y="35178"/>
                </a:moveTo>
                <a:lnTo>
                  <a:pt x="401320" y="35178"/>
                </a:lnTo>
                <a:lnTo>
                  <a:pt x="400716" y="35837"/>
                </a:lnTo>
                <a:lnTo>
                  <a:pt x="401447" y="35305"/>
                </a:lnTo>
                <a:close/>
              </a:path>
              <a:path w="414654" h="230505">
                <a:moveTo>
                  <a:pt x="360686" y="30313"/>
                </a:moveTo>
                <a:lnTo>
                  <a:pt x="354838" y="32385"/>
                </a:lnTo>
                <a:lnTo>
                  <a:pt x="348615" y="34416"/>
                </a:lnTo>
                <a:lnTo>
                  <a:pt x="349250" y="34289"/>
                </a:lnTo>
                <a:lnTo>
                  <a:pt x="402412" y="34289"/>
                </a:lnTo>
                <a:lnTo>
                  <a:pt x="403860" y="32765"/>
                </a:lnTo>
                <a:lnTo>
                  <a:pt x="404875" y="31241"/>
                </a:lnTo>
                <a:lnTo>
                  <a:pt x="405291" y="30734"/>
                </a:lnTo>
                <a:lnTo>
                  <a:pt x="359791" y="30734"/>
                </a:lnTo>
                <a:lnTo>
                  <a:pt x="360686" y="30313"/>
                </a:lnTo>
                <a:close/>
              </a:path>
              <a:path w="414654" h="230505">
                <a:moveTo>
                  <a:pt x="355092" y="32258"/>
                </a:moveTo>
                <a:lnTo>
                  <a:pt x="354711" y="32385"/>
                </a:lnTo>
                <a:lnTo>
                  <a:pt x="355092" y="32258"/>
                </a:lnTo>
                <a:close/>
              </a:path>
              <a:path w="414654" h="230505">
                <a:moveTo>
                  <a:pt x="360934" y="30225"/>
                </a:moveTo>
                <a:lnTo>
                  <a:pt x="360686" y="30313"/>
                </a:lnTo>
                <a:lnTo>
                  <a:pt x="359791" y="30734"/>
                </a:lnTo>
                <a:lnTo>
                  <a:pt x="360934" y="30225"/>
                </a:lnTo>
                <a:close/>
              </a:path>
              <a:path w="414654" h="230505">
                <a:moveTo>
                  <a:pt x="405707" y="30225"/>
                </a:moveTo>
                <a:lnTo>
                  <a:pt x="360934" y="30225"/>
                </a:lnTo>
                <a:lnTo>
                  <a:pt x="359791" y="30734"/>
                </a:lnTo>
                <a:lnTo>
                  <a:pt x="405291" y="30734"/>
                </a:lnTo>
                <a:lnTo>
                  <a:pt x="405707" y="30225"/>
                </a:lnTo>
                <a:close/>
              </a:path>
              <a:path w="414654" h="230505">
                <a:moveTo>
                  <a:pt x="372110" y="24891"/>
                </a:moveTo>
                <a:lnTo>
                  <a:pt x="360686" y="30313"/>
                </a:lnTo>
                <a:lnTo>
                  <a:pt x="360934" y="30225"/>
                </a:lnTo>
                <a:lnTo>
                  <a:pt x="405707" y="30225"/>
                </a:lnTo>
                <a:lnTo>
                  <a:pt x="406019" y="29845"/>
                </a:lnTo>
                <a:lnTo>
                  <a:pt x="407035" y="28321"/>
                </a:lnTo>
                <a:lnTo>
                  <a:pt x="408050" y="26924"/>
                </a:lnTo>
                <a:lnTo>
                  <a:pt x="409145" y="25273"/>
                </a:lnTo>
                <a:lnTo>
                  <a:pt x="371475" y="25273"/>
                </a:lnTo>
                <a:lnTo>
                  <a:pt x="372110" y="24891"/>
                </a:lnTo>
                <a:close/>
              </a:path>
              <a:path w="414654" h="230505">
                <a:moveTo>
                  <a:pt x="382404" y="19311"/>
                </a:moveTo>
                <a:lnTo>
                  <a:pt x="371475" y="25273"/>
                </a:lnTo>
                <a:lnTo>
                  <a:pt x="409145" y="25273"/>
                </a:lnTo>
                <a:lnTo>
                  <a:pt x="410083" y="23749"/>
                </a:lnTo>
                <a:lnTo>
                  <a:pt x="411797" y="20320"/>
                </a:lnTo>
                <a:lnTo>
                  <a:pt x="381508" y="20320"/>
                </a:lnTo>
                <a:lnTo>
                  <a:pt x="382404" y="19311"/>
                </a:lnTo>
                <a:close/>
              </a:path>
              <a:path w="414654" h="230505">
                <a:moveTo>
                  <a:pt x="384048" y="18414"/>
                </a:moveTo>
                <a:lnTo>
                  <a:pt x="382682" y="19159"/>
                </a:lnTo>
                <a:lnTo>
                  <a:pt x="382524" y="19303"/>
                </a:lnTo>
                <a:lnTo>
                  <a:pt x="381508" y="20320"/>
                </a:lnTo>
                <a:lnTo>
                  <a:pt x="384048" y="18414"/>
                </a:lnTo>
                <a:close/>
              </a:path>
              <a:path w="414654" h="230505">
                <a:moveTo>
                  <a:pt x="412595" y="18414"/>
                </a:moveTo>
                <a:lnTo>
                  <a:pt x="384048" y="18414"/>
                </a:lnTo>
                <a:lnTo>
                  <a:pt x="381508" y="20320"/>
                </a:lnTo>
                <a:lnTo>
                  <a:pt x="411797" y="20320"/>
                </a:lnTo>
                <a:lnTo>
                  <a:pt x="412242" y="19430"/>
                </a:lnTo>
                <a:lnTo>
                  <a:pt x="412595" y="18414"/>
                </a:lnTo>
                <a:close/>
              </a:path>
              <a:path w="414654" h="230505">
                <a:moveTo>
                  <a:pt x="382524" y="19246"/>
                </a:moveTo>
                <a:close/>
              </a:path>
              <a:path w="414654" h="230505">
                <a:moveTo>
                  <a:pt x="385368" y="16730"/>
                </a:moveTo>
                <a:lnTo>
                  <a:pt x="382682" y="19159"/>
                </a:lnTo>
                <a:lnTo>
                  <a:pt x="384048" y="18414"/>
                </a:lnTo>
                <a:lnTo>
                  <a:pt x="412595" y="18414"/>
                </a:lnTo>
                <a:lnTo>
                  <a:pt x="412727" y="18034"/>
                </a:lnTo>
                <a:lnTo>
                  <a:pt x="384301" y="18034"/>
                </a:lnTo>
                <a:lnTo>
                  <a:pt x="385368" y="16730"/>
                </a:lnTo>
                <a:close/>
              </a:path>
              <a:path w="414654" h="230505">
                <a:moveTo>
                  <a:pt x="386842" y="15748"/>
                </a:moveTo>
                <a:lnTo>
                  <a:pt x="385341" y="16763"/>
                </a:lnTo>
                <a:lnTo>
                  <a:pt x="384301" y="18034"/>
                </a:lnTo>
                <a:lnTo>
                  <a:pt x="386842" y="15748"/>
                </a:lnTo>
                <a:close/>
              </a:path>
              <a:path w="414654" h="230505">
                <a:moveTo>
                  <a:pt x="413342" y="15748"/>
                </a:moveTo>
                <a:lnTo>
                  <a:pt x="386842" y="15748"/>
                </a:lnTo>
                <a:lnTo>
                  <a:pt x="384301" y="18034"/>
                </a:lnTo>
                <a:lnTo>
                  <a:pt x="412727" y="18034"/>
                </a:lnTo>
                <a:lnTo>
                  <a:pt x="413258" y="16510"/>
                </a:lnTo>
                <a:lnTo>
                  <a:pt x="413342" y="15748"/>
                </a:lnTo>
                <a:close/>
              </a:path>
              <a:path w="414654" h="230505">
                <a:moveTo>
                  <a:pt x="389073" y="12046"/>
                </a:moveTo>
                <a:lnTo>
                  <a:pt x="388747" y="12446"/>
                </a:lnTo>
                <a:lnTo>
                  <a:pt x="387731" y="13842"/>
                </a:lnTo>
                <a:lnTo>
                  <a:pt x="385368" y="16730"/>
                </a:lnTo>
                <a:lnTo>
                  <a:pt x="386842" y="15748"/>
                </a:lnTo>
                <a:lnTo>
                  <a:pt x="413342" y="15748"/>
                </a:lnTo>
                <a:lnTo>
                  <a:pt x="413385" y="15366"/>
                </a:lnTo>
                <a:lnTo>
                  <a:pt x="413857" y="12953"/>
                </a:lnTo>
                <a:lnTo>
                  <a:pt x="388620" y="12953"/>
                </a:lnTo>
                <a:lnTo>
                  <a:pt x="389073" y="12046"/>
                </a:lnTo>
                <a:close/>
              </a:path>
              <a:path w="414654" h="230505">
                <a:moveTo>
                  <a:pt x="389890" y="11049"/>
                </a:moveTo>
                <a:lnTo>
                  <a:pt x="389073" y="12046"/>
                </a:lnTo>
                <a:lnTo>
                  <a:pt x="388620" y="12953"/>
                </a:lnTo>
                <a:lnTo>
                  <a:pt x="389890" y="11049"/>
                </a:lnTo>
                <a:close/>
              </a:path>
              <a:path w="414654" h="230505">
                <a:moveTo>
                  <a:pt x="414229" y="11049"/>
                </a:moveTo>
                <a:lnTo>
                  <a:pt x="389890" y="11049"/>
                </a:lnTo>
                <a:lnTo>
                  <a:pt x="388620" y="12953"/>
                </a:lnTo>
                <a:lnTo>
                  <a:pt x="413857" y="12953"/>
                </a:lnTo>
                <a:lnTo>
                  <a:pt x="414229" y="11049"/>
                </a:lnTo>
                <a:close/>
              </a:path>
              <a:path w="414654" h="230505">
                <a:moveTo>
                  <a:pt x="399923" y="0"/>
                </a:moveTo>
                <a:lnTo>
                  <a:pt x="393826" y="2539"/>
                </a:lnTo>
                <a:lnTo>
                  <a:pt x="390651" y="9016"/>
                </a:lnTo>
                <a:lnTo>
                  <a:pt x="389073" y="12046"/>
                </a:lnTo>
                <a:lnTo>
                  <a:pt x="389890" y="11049"/>
                </a:lnTo>
                <a:lnTo>
                  <a:pt x="414229" y="11049"/>
                </a:lnTo>
                <a:lnTo>
                  <a:pt x="414527" y="9525"/>
                </a:lnTo>
                <a:lnTo>
                  <a:pt x="411225" y="3683"/>
                </a:lnTo>
                <a:lnTo>
                  <a:pt x="405511" y="1904"/>
                </a:lnTo>
                <a:lnTo>
                  <a:pt x="399923" y="0"/>
                </a:lnTo>
                <a:close/>
              </a:path>
              <a:path w="414654" h="230505">
                <a:moveTo>
                  <a:pt x="390778" y="8636"/>
                </a:moveTo>
                <a:lnTo>
                  <a:pt x="390588" y="9016"/>
                </a:lnTo>
                <a:lnTo>
                  <a:pt x="390778" y="8636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40441" y="1171702"/>
            <a:ext cx="549910" cy="539115"/>
          </a:xfrm>
          <a:custGeom>
            <a:avLst/>
            <a:gdLst/>
            <a:ahLst/>
            <a:cxnLst/>
            <a:rect l="l" t="t" r="r" b="b"/>
            <a:pathLst>
              <a:path w="549909" h="539114">
                <a:moveTo>
                  <a:pt x="496697" y="498348"/>
                </a:moveTo>
                <a:lnTo>
                  <a:pt x="508888" y="513080"/>
                </a:lnTo>
                <a:lnTo>
                  <a:pt x="509397" y="513588"/>
                </a:lnTo>
                <a:lnTo>
                  <a:pt x="527557" y="533526"/>
                </a:lnTo>
                <a:lnTo>
                  <a:pt x="529081" y="534543"/>
                </a:lnTo>
                <a:lnTo>
                  <a:pt x="530732" y="535177"/>
                </a:lnTo>
                <a:lnTo>
                  <a:pt x="536828" y="537590"/>
                </a:lnTo>
                <a:lnTo>
                  <a:pt x="540130" y="538988"/>
                </a:lnTo>
                <a:lnTo>
                  <a:pt x="543940" y="538226"/>
                </a:lnTo>
                <a:lnTo>
                  <a:pt x="549020" y="533146"/>
                </a:lnTo>
                <a:lnTo>
                  <a:pt x="549909" y="529336"/>
                </a:lnTo>
                <a:lnTo>
                  <a:pt x="548512" y="525907"/>
                </a:lnTo>
                <a:lnTo>
                  <a:pt x="546100" y="519811"/>
                </a:lnTo>
                <a:lnTo>
                  <a:pt x="544194" y="516763"/>
                </a:lnTo>
                <a:lnTo>
                  <a:pt x="529751" y="499110"/>
                </a:lnTo>
                <a:lnTo>
                  <a:pt x="497458" y="499110"/>
                </a:lnTo>
                <a:lnTo>
                  <a:pt x="496697" y="498348"/>
                </a:lnTo>
                <a:close/>
              </a:path>
              <a:path w="549909" h="539114">
                <a:moveTo>
                  <a:pt x="524369" y="492633"/>
                </a:moveTo>
                <a:lnTo>
                  <a:pt x="490981" y="492633"/>
                </a:lnTo>
                <a:lnTo>
                  <a:pt x="497458" y="499110"/>
                </a:lnTo>
                <a:lnTo>
                  <a:pt x="529751" y="499110"/>
                </a:lnTo>
                <a:lnTo>
                  <a:pt x="528192" y="497205"/>
                </a:lnTo>
                <a:lnTo>
                  <a:pt x="524369" y="492633"/>
                </a:lnTo>
                <a:close/>
              </a:path>
              <a:path w="549909" h="539114">
                <a:moveTo>
                  <a:pt x="519166" y="486410"/>
                </a:moveTo>
                <a:lnTo>
                  <a:pt x="484504" y="486410"/>
                </a:lnTo>
                <a:lnTo>
                  <a:pt x="491235" y="492887"/>
                </a:lnTo>
                <a:lnTo>
                  <a:pt x="490981" y="492633"/>
                </a:lnTo>
                <a:lnTo>
                  <a:pt x="524369" y="492633"/>
                </a:lnTo>
                <a:lnTo>
                  <a:pt x="519166" y="486410"/>
                </a:lnTo>
                <a:close/>
              </a:path>
              <a:path w="549909" h="539114">
                <a:moveTo>
                  <a:pt x="300900" y="297307"/>
                </a:moveTo>
                <a:lnTo>
                  <a:pt x="266573" y="297307"/>
                </a:lnTo>
                <a:lnTo>
                  <a:pt x="267334" y="298069"/>
                </a:lnTo>
                <a:lnTo>
                  <a:pt x="292607" y="324358"/>
                </a:lnTo>
                <a:lnTo>
                  <a:pt x="293369" y="325120"/>
                </a:lnTo>
                <a:lnTo>
                  <a:pt x="375792" y="396748"/>
                </a:lnTo>
                <a:lnTo>
                  <a:pt x="376047" y="397001"/>
                </a:lnTo>
                <a:lnTo>
                  <a:pt x="478281" y="480822"/>
                </a:lnTo>
                <a:lnTo>
                  <a:pt x="484758" y="486663"/>
                </a:lnTo>
                <a:lnTo>
                  <a:pt x="484504" y="486410"/>
                </a:lnTo>
                <a:lnTo>
                  <a:pt x="519166" y="486410"/>
                </a:lnTo>
                <a:lnTo>
                  <a:pt x="515111" y="481584"/>
                </a:lnTo>
                <a:lnTo>
                  <a:pt x="508380" y="474852"/>
                </a:lnTo>
                <a:lnTo>
                  <a:pt x="501268" y="468122"/>
                </a:lnTo>
                <a:lnTo>
                  <a:pt x="494410" y="462025"/>
                </a:lnTo>
                <a:lnTo>
                  <a:pt x="494029" y="461772"/>
                </a:lnTo>
                <a:lnTo>
                  <a:pt x="392104" y="378078"/>
                </a:lnTo>
                <a:lnTo>
                  <a:pt x="310502" y="307213"/>
                </a:lnTo>
                <a:lnTo>
                  <a:pt x="309625" y="306450"/>
                </a:lnTo>
                <a:lnTo>
                  <a:pt x="300900" y="297307"/>
                </a:lnTo>
                <a:close/>
              </a:path>
              <a:path w="549909" h="539114">
                <a:moveTo>
                  <a:pt x="477900" y="480568"/>
                </a:moveTo>
                <a:lnTo>
                  <a:pt x="478186" y="480822"/>
                </a:lnTo>
                <a:lnTo>
                  <a:pt x="477900" y="480568"/>
                </a:lnTo>
                <a:close/>
              </a:path>
              <a:path w="549909" h="539114">
                <a:moveTo>
                  <a:pt x="391794" y="377825"/>
                </a:moveTo>
                <a:lnTo>
                  <a:pt x="392049" y="378078"/>
                </a:lnTo>
                <a:lnTo>
                  <a:pt x="391794" y="377825"/>
                </a:lnTo>
                <a:close/>
              </a:path>
              <a:path w="549909" h="539114">
                <a:moveTo>
                  <a:pt x="309625" y="306450"/>
                </a:moveTo>
                <a:lnTo>
                  <a:pt x="310387" y="307213"/>
                </a:lnTo>
                <a:lnTo>
                  <a:pt x="309818" y="306617"/>
                </a:lnTo>
                <a:lnTo>
                  <a:pt x="309625" y="306450"/>
                </a:lnTo>
                <a:close/>
              </a:path>
              <a:path w="549909" h="539114">
                <a:moveTo>
                  <a:pt x="309818" y="306617"/>
                </a:moveTo>
                <a:lnTo>
                  <a:pt x="310387" y="307213"/>
                </a:lnTo>
                <a:lnTo>
                  <a:pt x="309818" y="306617"/>
                </a:lnTo>
                <a:close/>
              </a:path>
              <a:path w="549909" h="539114">
                <a:moveTo>
                  <a:pt x="309658" y="306450"/>
                </a:moveTo>
                <a:lnTo>
                  <a:pt x="309818" y="306617"/>
                </a:lnTo>
                <a:lnTo>
                  <a:pt x="309658" y="306450"/>
                </a:lnTo>
                <a:close/>
              </a:path>
              <a:path w="549909" h="539114">
                <a:moveTo>
                  <a:pt x="267130" y="297886"/>
                </a:moveTo>
                <a:lnTo>
                  <a:pt x="267306" y="298069"/>
                </a:lnTo>
                <a:lnTo>
                  <a:pt x="267130" y="297886"/>
                </a:lnTo>
                <a:close/>
              </a:path>
              <a:path w="549909" h="539114">
                <a:moveTo>
                  <a:pt x="266573" y="297307"/>
                </a:moveTo>
                <a:lnTo>
                  <a:pt x="267130" y="297886"/>
                </a:lnTo>
                <a:lnTo>
                  <a:pt x="267334" y="298069"/>
                </a:lnTo>
                <a:lnTo>
                  <a:pt x="266573" y="297307"/>
                </a:lnTo>
                <a:close/>
              </a:path>
              <a:path w="549909" h="539114">
                <a:moveTo>
                  <a:pt x="278272" y="274574"/>
                </a:moveTo>
                <a:lnTo>
                  <a:pt x="241045" y="274574"/>
                </a:lnTo>
                <a:lnTo>
                  <a:pt x="267130" y="297886"/>
                </a:lnTo>
                <a:lnTo>
                  <a:pt x="266573" y="297307"/>
                </a:lnTo>
                <a:lnTo>
                  <a:pt x="300900" y="297307"/>
                </a:lnTo>
                <a:lnTo>
                  <a:pt x="284479" y="280162"/>
                </a:lnTo>
                <a:lnTo>
                  <a:pt x="283844" y="279526"/>
                </a:lnTo>
                <a:lnTo>
                  <a:pt x="278272" y="274574"/>
                </a:lnTo>
                <a:close/>
              </a:path>
              <a:path w="549909" h="539114">
                <a:moveTo>
                  <a:pt x="114844" y="131190"/>
                </a:moveTo>
                <a:lnTo>
                  <a:pt x="82550" y="131190"/>
                </a:lnTo>
                <a:lnTo>
                  <a:pt x="96900" y="148209"/>
                </a:lnTo>
                <a:lnTo>
                  <a:pt x="137540" y="188468"/>
                </a:lnTo>
                <a:lnTo>
                  <a:pt x="216026" y="255397"/>
                </a:lnTo>
                <a:lnTo>
                  <a:pt x="232028" y="267588"/>
                </a:lnTo>
                <a:lnTo>
                  <a:pt x="241680" y="275209"/>
                </a:lnTo>
                <a:lnTo>
                  <a:pt x="241045" y="274574"/>
                </a:lnTo>
                <a:lnTo>
                  <a:pt x="278272" y="274574"/>
                </a:lnTo>
                <a:lnTo>
                  <a:pt x="257555" y="256159"/>
                </a:lnTo>
                <a:lnTo>
                  <a:pt x="232307" y="236600"/>
                </a:lnTo>
                <a:lnTo>
                  <a:pt x="232155" y="236600"/>
                </a:lnTo>
                <a:lnTo>
                  <a:pt x="154413" y="170180"/>
                </a:lnTo>
                <a:lnTo>
                  <a:pt x="115197" y="131445"/>
                </a:lnTo>
                <a:lnTo>
                  <a:pt x="115061" y="131445"/>
                </a:lnTo>
                <a:lnTo>
                  <a:pt x="114844" y="131190"/>
                </a:lnTo>
                <a:close/>
              </a:path>
              <a:path w="549909" h="539114">
                <a:moveTo>
                  <a:pt x="231648" y="236093"/>
                </a:moveTo>
                <a:lnTo>
                  <a:pt x="232155" y="236600"/>
                </a:lnTo>
                <a:lnTo>
                  <a:pt x="232307" y="236600"/>
                </a:lnTo>
                <a:lnTo>
                  <a:pt x="231648" y="236093"/>
                </a:lnTo>
                <a:close/>
              </a:path>
              <a:path w="549909" h="539114">
                <a:moveTo>
                  <a:pt x="153669" y="169545"/>
                </a:moveTo>
                <a:lnTo>
                  <a:pt x="154304" y="170180"/>
                </a:lnTo>
                <a:lnTo>
                  <a:pt x="153669" y="169545"/>
                </a:lnTo>
                <a:close/>
              </a:path>
              <a:path w="549909" h="539114">
                <a:moveTo>
                  <a:pt x="37018" y="43814"/>
                </a:moveTo>
                <a:lnTo>
                  <a:pt x="7874" y="43814"/>
                </a:lnTo>
                <a:lnTo>
                  <a:pt x="8508" y="45085"/>
                </a:lnTo>
                <a:lnTo>
                  <a:pt x="8889" y="46355"/>
                </a:lnTo>
                <a:lnTo>
                  <a:pt x="10032" y="48387"/>
                </a:lnTo>
                <a:lnTo>
                  <a:pt x="13588" y="53721"/>
                </a:lnTo>
                <a:lnTo>
                  <a:pt x="13969" y="54101"/>
                </a:lnTo>
                <a:lnTo>
                  <a:pt x="19684" y="62102"/>
                </a:lnTo>
                <a:lnTo>
                  <a:pt x="20192" y="62737"/>
                </a:lnTo>
                <a:lnTo>
                  <a:pt x="38226" y="84074"/>
                </a:lnTo>
                <a:lnTo>
                  <a:pt x="38480" y="84327"/>
                </a:lnTo>
                <a:lnTo>
                  <a:pt x="49656" y="96647"/>
                </a:lnTo>
                <a:lnTo>
                  <a:pt x="49910" y="96774"/>
                </a:lnTo>
                <a:lnTo>
                  <a:pt x="82930" y="131699"/>
                </a:lnTo>
                <a:lnTo>
                  <a:pt x="82550" y="131190"/>
                </a:lnTo>
                <a:lnTo>
                  <a:pt x="114844" y="131190"/>
                </a:lnTo>
                <a:lnTo>
                  <a:pt x="101473" y="115188"/>
                </a:lnTo>
                <a:lnTo>
                  <a:pt x="100964" y="114681"/>
                </a:lnTo>
                <a:lnTo>
                  <a:pt x="67828" y="79756"/>
                </a:lnTo>
                <a:lnTo>
                  <a:pt x="56768" y="67690"/>
                </a:lnTo>
                <a:lnTo>
                  <a:pt x="39115" y="46736"/>
                </a:lnTo>
                <a:lnTo>
                  <a:pt x="37018" y="43814"/>
                </a:lnTo>
                <a:close/>
              </a:path>
              <a:path w="549909" h="539114">
                <a:moveTo>
                  <a:pt x="114409" y="130664"/>
                </a:moveTo>
                <a:lnTo>
                  <a:pt x="115061" y="131445"/>
                </a:lnTo>
                <a:lnTo>
                  <a:pt x="115197" y="131445"/>
                </a:lnTo>
                <a:lnTo>
                  <a:pt x="114409" y="130664"/>
                </a:lnTo>
                <a:close/>
              </a:path>
              <a:path w="549909" h="539114">
                <a:moveTo>
                  <a:pt x="114318" y="130556"/>
                </a:moveTo>
                <a:close/>
              </a:path>
              <a:path w="549909" h="539114">
                <a:moveTo>
                  <a:pt x="67828" y="79756"/>
                </a:moveTo>
                <a:close/>
              </a:path>
              <a:path w="549909" h="539114">
                <a:moveTo>
                  <a:pt x="56827" y="67690"/>
                </a:moveTo>
                <a:lnTo>
                  <a:pt x="57150" y="68072"/>
                </a:lnTo>
                <a:lnTo>
                  <a:pt x="56827" y="67690"/>
                </a:lnTo>
                <a:close/>
              </a:path>
              <a:path w="549909" h="539114">
                <a:moveTo>
                  <a:pt x="39685" y="47410"/>
                </a:moveTo>
                <a:close/>
              </a:path>
              <a:path w="549909" h="539114">
                <a:moveTo>
                  <a:pt x="39185" y="46736"/>
                </a:moveTo>
                <a:lnTo>
                  <a:pt x="39685" y="47410"/>
                </a:lnTo>
                <a:lnTo>
                  <a:pt x="39185" y="46736"/>
                </a:lnTo>
                <a:close/>
              </a:path>
              <a:path w="549909" h="539114">
                <a:moveTo>
                  <a:pt x="8043" y="44238"/>
                </a:moveTo>
                <a:lnTo>
                  <a:pt x="8381" y="45085"/>
                </a:lnTo>
                <a:lnTo>
                  <a:pt x="8043" y="44238"/>
                </a:lnTo>
                <a:close/>
              </a:path>
              <a:path w="549909" h="539114">
                <a:moveTo>
                  <a:pt x="7874" y="43814"/>
                </a:moveTo>
                <a:lnTo>
                  <a:pt x="8043" y="44238"/>
                </a:lnTo>
                <a:lnTo>
                  <a:pt x="8508" y="45085"/>
                </a:lnTo>
                <a:lnTo>
                  <a:pt x="7874" y="43814"/>
                </a:lnTo>
                <a:close/>
              </a:path>
              <a:path w="549909" h="539114">
                <a:moveTo>
                  <a:pt x="30683" y="34798"/>
                </a:moveTo>
                <a:lnTo>
                  <a:pt x="4063" y="34798"/>
                </a:lnTo>
                <a:lnTo>
                  <a:pt x="4572" y="36322"/>
                </a:lnTo>
                <a:lnTo>
                  <a:pt x="4597" y="36575"/>
                </a:lnTo>
                <a:lnTo>
                  <a:pt x="8043" y="44238"/>
                </a:lnTo>
                <a:lnTo>
                  <a:pt x="7874" y="43814"/>
                </a:lnTo>
                <a:lnTo>
                  <a:pt x="37018" y="43814"/>
                </a:lnTo>
                <a:lnTo>
                  <a:pt x="34191" y="40005"/>
                </a:lnTo>
                <a:lnTo>
                  <a:pt x="31876" y="36575"/>
                </a:lnTo>
                <a:lnTo>
                  <a:pt x="30683" y="34798"/>
                </a:lnTo>
                <a:close/>
              </a:path>
              <a:path w="549909" h="539114">
                <a:moveTo>
                  <a:pt x="33908" y="39624"/>
                </a:moveTo>
                <a:lnTo>
                  <a:pt x="34162" y="40005"/>
                </a:lnTo>
                <a:lnTo>
                  <a:pt x="33908" y="39624"/>
                </a:lnTo>
                <a:close/>
              </a:path>
              <a:path w="549909" h="539114">
                <a:moveTo>
                  <a:pt x="30606" y="34671"/>
                </a:moveTo>
                <a:lnTo>
                  <a:pt x="31750" y="36575"/>
                </a:lnTo>
                <a:lnTo>
                  <a:pt x="31486" y="35989"/>
                </a:lnTo>
                <a:lnTo>
                  <a:pt x="30606" y="34671"/>
                </a:lnTo>
                <a:close/>
              </a:path>
              <a:path w="549909" h="539114">
                <a:moveTo>
                  <a:pt x="31486" y="35989"/>
                </a:moveTo>
                <a:lnTo>
                  <a:pt x="31750" y="36575"/>
                </a:lnTo>
                <a:lnTo>
                  <a:pt x="31486" y="35989"/>
                </a:lnTo>
                <a:close/>
              </a:path>
              <a:path w="549909" h="539114">
                <a:moveTo>
                  <a:pt x="4368" y="35813"/>
                </a:moveTo>
                <a:lnTo>
                  <a:pt x="4521" y="36322"/>
                </a:lnTo>
                <a:lnTo>
                  <a:pt x="4368" y="35813"/>
                </a:lnTo>
                <a:close/>
              </a:path>
              <a:path w="549909" h="539114">
                <a:moveTo>
                  <a:pt x="4063" y="34798"/>
                </a:moveTo>
                <a:lnTo>
                  <a:pt x="4368" y="35813"/>
                </a:lnTo>
                <a:lnTo>
                  <a:pt x="4572" y="36322"/>
                </a:lnTo>
                <a:lnTo>
                  <a:pt x="4063" y="34798"/>
                </a:lnTo>
                <a:close/>
              </a:path>
              <a:path w="549909" h="539114">
                <a:moveTo>
                  <a:pt x="30892" y="34671"/>
                </a:moveTo>
                <a:lnTo>
                  <a:pt x="30606" y="34671"/>
                </a:lnTo>
                <a:lnTo>
                  <a:pt x="31486" y="35989"/>
                </a:lnTo>
                <a:lnTo>
                  <a:pt x="30892" y="34671"/>
                </a:lnTo>
                <a:close/>
              </a:path>
              <a:path w="549909" h="539114">
                <a:moveTo>
                  <a:pt x="26712" y="25273"/>
                </a:moveTo>
                <a:lnTo>
                  <a:pt x="1650" y="25273"/>
                </a:lnTo>
                <a:lnTo>
                  <a:pt x="1904" y="27686"/>
                </a:lnTo>
                <a:lnTo>
                  <a:pt x="2192" y="29083"/>
                </a:lnTo>
                <a:lnTo>
                  <a:pt x="2920" y="31876"/>
                </a:lnTo>
                <a:lnTo>
                  <a:pt x="3555" y="33782"/>
                </a:lnTo>
                <a:lnTo>
                  <a:pt x="4368" y="35813"/>
                </a:lnTo>
                <a:lnTo>
                  <a:pt x="4063" y="34798"/>
                </a:lnTo>
                <a:lnTo>
                  <a:pt x="30683" y="34798"/>
                </a:lnTo>
                <a:lnTo>
                  <a:pt x="30892" y="34671"/>
                </a:lnTo>
                <a:lnTo>
                  <a:pt x="30479" y="33782"/>
                </a:lnTo>
                <a:lnTo>
                  <a:pt x="29972" y="32765"/>
                </a:lnTo>
                <a:lnTo>
                  <a:pt x="29236" y="31496"/>
                </a:lnTo>
                <a:lnTo>
                  <a:pt x="28645" y="30480"/>
                </a:lnTo>
                <a:lnTo>
                  <a:pt x="28066" y="29083"/>
                </a:lnTo>
                <a:lnTo>
                  <a:pt x="28225" y="29083"/>
                </a:lnTo>
                <a:lnTo>
                  <a:pt x="27939" y="27939"/>
                </a:lnTo>
                <a:lnTo>
                  <a:pt x="27431" y="26543"/>
                </a:lnTo>
                <a:lnTo>
                  <a:pt x="27146" y="25908"/>
                </a:lnTo>
                <a:lnTo>
                  <a:pt x="26924" y="25908"/>
                </a:lnTo>
                <a:lnTo>
                  <a:pt x="26712" y="2527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9209" y="31496"/>
                </a:lnTo>
                <a:lnTo>
                  <a:pt x="29089" y="31241"/>
                </a:lnTo>
                <a:lnTo>
                  <a:pt x="28575" y="30352"/>
                </a:lnTo>
                <a:close/>
              </a:path>
              <a:path w="549909" h="539114">
                <a:moveTo>
                  <a:pt x="29089" y="31241"/>
                </a:moveTo>
                <a:lnTo>
                  <a:pt x="29209" y="31496"/>
                </a:lnTo>
                <a:lnTo>
                  <a:pt x="29089" y="31241"/>
                </a:lnTo>
                <a:close/>
              </a:path>
              <a:path w="549909" h="539114">
                <a:moveTo>
                  <a:pt x="28668" y="30352"/>
                </a:moveTo>
                <a:lnTo>
                  <a:pt x="29089" y="31241"/>
                </a:lnTo>
                <a:lnTo>
                  <a:pt x="28668" y="30352"/>
                </a:lnTo>
                <a:close/>
              </a:path>
              <a:path w="549909" h="539114">
                <a:moveTo>
                  <a:pt x="28066" y="29083"/>
                </a:moveTo>
                <a:lnTo>
                  <a:pt x="28575" y="30480"/>
                </a:lnTo>
                <a:lnTo>
                  <a:pt x="28403" y="29792"/>
                </a:lnTo>
                <a:lnTo>
                  <a:pt x="28066" y="29083"/>
                </a:lnTo>
                <a:close/>
              </a:path>
              <a:path w="549909" h="539114">
                <a:moveTo>
                  <a:pt x="28575" y="30352"/>
                </a:moveTo>
                <a:lnTo>
                  <a:pt x="28575" y="30480"/>
                </a:lnTo>
                <a:lnTo>
                  <a:pt x="28575" y="30352"/>
                </a:lnTo>
                <a:close/>
              </a:path>
              <a:path w="549909" h="539114">
                <a:moveTo>
                  <a:pt x="28403" y="29792"/>
                </a:moveTo>
                <a:lnTo>
                  <a:pt x="28543" y="30352"/>
                </a:lnTo>
                <a:lnTo>
                  <a:pt x="28403" y="29792"/>
                </a:lnTo>
                <a:close/>
              </a:path>
              <a:path w="549909" h="539114">
                <a:moveTo>
                  <a:pt x="28225" y="29083"/>
                </a:moveTo>
                <a:lnTo>
                  <a:pt x="28066" y="29083"/>
                </a:lnTo>
                <a:lnTo>
                  <a:pt x="28403" y="29792"/>
                </a:lnTo>
                <a:lnTo>
                  <a:pt x="28225" y="29083"/>
                </a:lnTo>
                <a:close/>
              </a:path>
              <a:path w="549909" h="539114">
                <a:moveTo>
                  <a:pt x="1765" y="26361"/>
                </a:moveTo>
                <a:close/>
              </a:path>
              <a:path w="549909" h="539114">
                <a:moveTo>
                  <a:pt x="25596" y="19303"/>
                </a:moveTo>
                <a:lnTo>
                  <a:pt x="507" y="19303"/>
                </a:lnTo>
                <a:lnTo>
                  <a:pt x="888" y="22098"/>
                </a:lnTo>
                <a:lnTo>
                  <a:pt x="1132" y="23559"/>
                </a:lnTo>
                <a:lnTo>
                  <a:pt x="1765" y="26361"/>
                </a:lnTo>
                <a:lnTo>
                  <a:pt x="1650" y="25273"/>
                </a:lnTo>
                <a:lnTo>
                  <a:pt x="26712" y="25273"/>
                </a:lnTo>
                <a:lnTo>
                  <a:pt x="26373" y="24257"/>
                </a:lnTo>
                <a:lnTo>
                  <a:pt x="26365" y="24002"/>
                </a:lnTo>
                <a:lnTo>
                  <a:pt x="26276" y="23559"/>
                </a:lnTo>
                <a:lnTo>
                  <a:pt x="26225" y="22987"/>
                </a:lnTo>
                <a:lnTo>
                  <a:pt x="26034" y="21717"/>
                </a:lnTo>
                <a:lnTo>
                  <a:pt x="25907" y="20447"/>
                </a:lnTo>
                <a:lnTo>
                  <a:pt x="25596" y="19303"/>
                </a:lnTo>
                <a:close/>
              </a:path>
              <a:path w="549909" h="539114">
                <a:moveTo>
                  <a:pt x="26288" y="24002"/>
                </a:moveTo>
                <a:lnTo>
                  <a:pt x="26924" y="25908"/>
                </a:lnTo>
                <a:lnTo>
                  <a:pt x="26617" y="24732"/>
                </a:lnTo>
                <a:lnTo>
                  <a:pt x="26288" y="24002"/>
                </a:lnTo>
                <a:close/>
              </a:path>
              <a:path w="549909" h="539114">
                <a:moveTo>
                  <a:pt x="26617" y="24732"/>
                </a:moveTo>
                <a:lnTo>
                  <a:pt x="26924" y="25908"/>
                </a:lnTo>
                <a:lnTo>
                  <a:pt x="27146" y="25908"/>
                </a:lnTo>
                <a:lnTo>
                  <a:pt x="26617" y="24732"/>
                </a:lnTo>
                <a:close/>
              </a:path>
              <a:path w="549909" h="539114">
                <a:moveTo>
                  <a:pt x="26493" y="24257"/>
                </a:moveTo>
                <a:lnTo>
                  <a:pt x="26617" y="24732"/>
                </a:lnTo>
                <a:lnTo>
                  <a:pt x="26493" y="24257"/>
                </a:lnTo>
                <a:close/>
              </a:path>
              <a:path w="549909" h="539114">
                <a:moveTo>
                  <a:pt x="26365" y="24002"/>
                </a:moveTo>
                <a:lnTo>
                  <a:pt x="26403" y="24257"/>
                </a:lnTo>
                <a:lnTo>
                  <a:pt x="26365" y="24002"/>
                </a:lnTo>
                <a:close/>
              </a:path>
              <a:path w="549909" h="539114">
                <a:moveTo>
                  <a:pt x="26161" y="22987"/>
                </a:moveTo>
                <a:lnTo>
                  <a:pt x="26415" y="24257"/>
                </a:lnTo>
                <a:lnTo>
                  <a:pt x="26311" y="23559"/>
                </a:lnTo>
                <a:lnTo>
                  <a:pt x="26161" y="22987"/>
                </a:lnTo>
                <a:close/>
              </a:path>
              <a:path w="549909" h="539114">
                <a:moveTo>
                  <a:pt x="26311" y="23559"/>
                </a:moveTo>
                <a:lnTo>
                  <a:pt x="26415" y="24257"/>
                </a:lnTo>
                <a:lnTo>
                  <a:pt x="26311" y="23559"/>
                </a:lnTo>
                <a:close/>
              </a:path>
              <a:path w="549909" h="539114">
                <a:moveTo>
                  <a:pt x="26225" y="22987"/>
                </a:moveTo>
                <a:lnTo>
                  <a:pt x="26311" y="23559"/>
                </a:lnTo>
                <a:lnTo>
                  <a:pt x="26225" y="22987"/>
                </a:lnTo>
                <a:close/>
              </a:path>
              <a:path w="549909" h="539114">
                <a:moveTo>
                  <a:pt x="19176" y="0"/>
                </a:moveTo>
                <a:lnTo>
                  <a:pt x="5587" y="0"/>
                </a:lnTo>
                <a:lnTo>
                  <a:pt x="0" y="5461"/>
                </a:lnTo>
                <a:lnTo>
                  <a:pt x="126" y="16890"/>
                </a:lnTo>
                <a:lnTo>
                  <a:pt x="507" y="19431"/>
                </a:lnTo>
                <a:lnTo>
                  <a:pt x="507" y="19303"/>
                </a:lnTo>
                <a:lnTo>
                  <a:pt x="25596" y="19303"/>
                </a:lnTo>
                <a:lnTo>
                  <a:pt x="25526" y="19050"/>
                </a:lnTo>
                <a:lnTo>
                  <a:pt x="25237" y="18157"/>
                </a:lnTo>
                <a:lnTo>
                  <a:pt x="25217" y="17652"/>
                </a:lnTo>
                <a:lnTo>
                  <a:pt x="25018" y="16001"/>
                </a:lnTo>
                <a:lnTo>
                  <a:pt x="24904" y="15239"/>
                </a:lnTo>
                <a:lnTo>
                  <a:pt x="24764" y="15239"/>
                </a:lnTo>
                <a:lnTo>
                  <a:pt x="24764" y="5461"/>
                </a:lnTo>
                <a:lnTo>
                  <a:pt x="19176" y="0"/>
                </a:lnTo>
                <a:close/>
              </a:path>
              <a:path w="549909" h="539114">
                <a:moveTo>
                  <a:pt x="25145" y="17652"/>
                </a:moveTo>
                <a:lnTo>
                  <a:pt x="25400" y="19050"/>
                </a:lnTo>
                <a:lnTo>
                  <a:pt x="25283" y="18157"/>
                </a:lnTo>
                <a:lnTo>
                  <a:pt x="25145" y="17652"/>
                </a:lnTo>
                <a:close/>
              </a:path>
              <a:path w="549909" h="539114">
                <a:moveTo>
                  <a:pt x="25283" y="18157"/>
                </a:moveTo>
                <a:lnTo>
                  <a:pt x="25400" y="19050"/>
                </a:lnTo>
                <a:lnTo>
                  <a:pt x="25283" y="18157"/>
                </a:lnTo>
                <a:close/>
              </a:path>
              <a:path w="549909" h="539114">
                <a:moveTo>
                  <a:pt x="25217" y="17652"/>
                </a:moveTo>
                <a:lnTo>
                  <a:pt x="25283" y="18157"/>
                </a:lnTo>
                <a:lnTo>
                  <a:pt x="25217" y="17652"/>
                </a:lnTo>
                <a:close/>
              </a:path>
              <a:path w="549909" h="539114">
                <a:moveTo>
                  <a:pt x="24764" y="14308"/>
                </a:moveTo>
                <a:lnTo>
                  <a:pt x="24764" y="15239"/>
                </a:lnTo>
                <a:lnTo>
                  <a:pt x="24904" y="15239"/>
                </a:lnTo>
                <a:lnTo>
                  <a:pt x="24764" y="14308"/>
                </a:lnTo>
                <a:close/>
              </a:path>
              <a:path w="549909" h="539114">
                <a:moveTo>
                  <a:pt x="24764" y="13462"/>
                </a:moveTo>
                <a:lnTo>
                  <a:pt x="24764" y="14308"/>
                </a:lnTo>
                <a:lnTo>
                  <a:pt x="24764" y="13462"/>
                </a:lnTo>
                <a:close/>
              </a:path>
            </a:pathLst>
          </a:custGeom>
          <a:solidFill>
            <a:srgbClr val="004F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9163" y="3887723"/>
            <a:ext cx="4735195" cy="1224280"/>
          </a:xfrm>
          <a:custGeom>
            <a:avLst/>
            <a:gdLst/>
            <a:ahLst/>
            <a:cxnLst/>
            <a:rect l="l" t="t" r="r" b="b"/>
            <a:pathLst>
              <a:path w="4735195" h="1224279">
                <a:moveTo>
                  <a:pt x="4735068" y="0"/>
                </a:moveTo>
                <a:lnTo>
                  <a:pt x="0" y="0"/>
                </a:lnTo>
                <a:lnTo>
                  <a:pt x="0" y="1223771"/>
                </a:lnTo>
                <a:lnTo>
                  <a:pt x="4735068" y="1223771"/>
                </a:lnTo>
                <a:lnTo>
                  <a:pt x="4735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69163" y="3887723"/>
            <a:ext cx="4735195" cy="12242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553720">
              <a:lnSpc>
                <a:spcPct val="100000"/>
              </a:lnSpc>
              <a:spcBef>
                <a:spcPts val="310"/>
              </a:spcBef>
            </a:pPr>
            <a:r>
              <a:rPr sz="2400" dirty="0">
                <a:latin typeface="Arial"/>
                <a:cs typeface="Arial"/>
              </a:rPr>
              <a:t>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layer,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 </a:t>
            </a:r>
            <a:r>
              <a:rPr sz="2400" spc="-10" dirty="0">
                <a:latin typeface="Arial"/>
                <a:cs typeface="Arial"/>
              </a:rPr>
              <a:t>finally </a:t>
            </a:r>
            <a:r>
              <a:rPr sz="2400" dirty="0">
                <a:latin typeface="Arial"/>
                <a:cs typeface="Arial"/>
              </a:rPr>
              <a:t>get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leave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adventure into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216780" y="663575"/>
            <a:ext cx="461009" cy="269875"/>
          </a:xfrm>
          <a:custGeom>
            <a:avLst/>
            <a:gdLst/>
            <a:ahLst/>
            <a:cxnLst/>
            <a:rect l="l" t="t" r="r" b="b"/>
            <a:pathLst>
              <a:path w="461010" h="269875">
                <a:moveTo>
                  <a:pt x="391416" y="237199"/>
                </a:moveTo>
                <a:lnTo>
                  <a:pt x="375539" y="264667"/>
                </a:lnTo>
                <a:lnTo>
                  <a:pt x="460502" y="269875"/>
                </a:lnTo>
                <a:lnTo>
                  <a:pt x="443179" y="243586"/>
                </a:lnTo>
                <a:lnTo>
                  <a:pt x="402463" y="243586"/>
                </a:lnTo>
                <a:lnTo>
                  <a:pt x="391416" y="237199"/>
                </a:lnTo>
                <a:close/>
              </a:path>
              <a:path w="461010" h="269875">
                <a:moveTo>
                  <a:pt x="397792" y="226169"/>
                </a:moveTo>
                <a:lnTo>
                  <a:pt x="391416" y="237199"/>
                </a:lnTo>
                <a:lnTo>
                  <a:pt x="402463" y="243586"/>
                </a:lnTo>
                <a:lnTo>
                  <a:pt x="408813" y="232537"/>
                </a:lnTo>
                <a:lnTo>
                  <a:pt x="397792" y="226169"/>
                </a:lnTo>
                <a:close/>
              </a:path>
              <a:path w="461010" h="269875">
                <a:moveTo>
                  <a:pt x="413639" y="198754"/>
                </a:moveTo>
                <a:lnTo>
                  <a:pt x="397792" y="226169"/>
                </a:lnTo>
                <a:lnTo>
                  <a:pt x="408813" y="232537"/>
                </a:lnTo>
                <a:lnTo>
                  <a:pt x="402463" y="243586"/>
                </a:lnTo>
                <a:lnTo>
                  <a:pt x="443179" y="243586"/>
                </a:lnTo>
                <a:lnTo>
                  <a:pt x="413639" y="198754"/>
                </a:lnTo>
                <a:close/>
              </a:path>
              <a:path w="461010" h="269875">
                <a:moveTo>
                  <a:pt x="6350" y="0"/>
                </a:moveTo>
                <a:lnTo>
                  <a:pt x="0" y="10922"/>
                </a:lnTo>
                <a:lnTo>
                  <a:pt x="391416" y="237199"/>
                </a:lnTo>
                <a:lnTo>
                  <a:pt x="397792" y="226169"/>
                </a:lnTo>
                <a:lnTo>
                  <a:pt x="635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2086482" y="26923"/>
            <a:ext cx="23495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We</a:t>
            </a:r>
            <a:r>
              <a:rPr spc="-20" dirty="0"/>
              <a:t> </a:t>
            </a:r>
            <a:r>
              <a:rPr dirty="0"/>
              <a:t>will</a:t>
            </a:r>
            <a:r>
              <a:rPr spc="20" dirty="0"/>
              <a:t> </a:t>
            </a:r>
            <a:r>
              <a:rPr dirty="0"/>
              <a:t>now</a:t>
            </a:r>
            <a:r>
              <a:rPr spc="-25" dirty="0"/>
              <a:t> </a:t>
            </a:r>
            <a:r>
              <a:rPr dirty="0"/>
              <a:t>shift</a:t>
            </a:r>
            <a:r>
              <a:rPr spc="-10" dirty="0"/>
              <a:t> </a:t>
            </a:r>
            <a:r>
              <a:rPr spc="-25" dirty="0"/>
              <a:t>our </a:t>
            </a:r>
            <a:r>
              <a:rPr dirty="0"/>
              <a:t>focus</a:t>
            </a:r>
            <a:r>
              <a:rPr spc="-40" dirty="0"/>
              <a:t> </a:t>
            </a:r>
            <a:r>
              <a:rPr dirty="0"/>
              <a:t>towards</a:t>
            </a:r>
            <a:r>
              <a:rPr spc="5" dirty="0"/>
              <a:t> </a:t>
            </a:r>
            <a:r>
              <a:rPr b="1" spc="-10" dirty="0">
                <a:latin typeface="Arial"/>
                <a:cs typeface="Arial"/>
              </a:rPr>
              <a:t>routers</a:t>
            </a:r>
            <a:r>
              <a:rPr spc="-10" dirty="0"/>
              <a:t>, </a:t>
            </a:r>
            <a:r>
              <a:rPr dirty="0"/>
              <a:t>or</a:t>
            </a:r>
            <a:r>
              <a:rPr spc="-15" dirty="0"/>
              <a:t> </a:t>
            </a:r>
            <a:r>
              <a:rPr b="1" dirty="0">
                <a:latin typeface="Arial"/>
                <a:cs typeface="Arial"/>
              </a:rPr>
              <a:t>packet</a:t>
            </a:r>
            <a:r>
              <a:rPr b="1" spc="-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switches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09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43073F7D-31CD-8863-CCB3-58A7AE13C1E3}"/>
              </a:ext>
            </a:extLst>
          </p:cNvPr>
          <p:cNvSpPr/>
          <p:nvPr/>
        </p:nvSpPr>
        <p:spPr>
          <a:xfrm>
            <a:off x="329776" y="363219"/>
            <a:ext cx="847725" cy="791845"/>
          </a:xfrm>
          <a:custGeom>
            <a:avLst/>
            <a:gdLst/>
            <a:ahLst/>
            <a:cxnLst/>
            <a:rect l="l" t="t" r="r" b="b"/>
            <a:pathLst>
              <a:path w="847725" h="791845">
                <a:moveTo>
                  <a:pt x="635675" y="706693"/>
                </a:moveTo>
                <a:lnTo>
                  <a:pt x="211891" y="706693"/>
                </a:lnTo>
                <a:lnTo>
                  <a:pt x="211892" y="791497"/>
                </a:lnTo>
                <a:lnTo>
                  <a:pt x="635675" y="791497"/>
                </a:lnTo>
                <a:lnTo>
                  <a:pt x="635675" y="706693"/>
                </a:lnTo>
                <a:close/>
              </a:path>
              <a:path w="847725" h="791845">
                <a:moveTo>
                  <a:pt x="508540" y="621890"/>
                </a:moveTo>
                <a:lnTo>
                  <a:pt x="339026" y="621890"/>
                </a:lnTo>
                <a:lnTo>
                  <a:pt x="339026" y="706693"/>
                </a:lnTo>
                <a:lnTo>
                  <a:pt x="508540" y="706693"/>
                </a:lnTo>
                <a:lnTo>
                  <a:pt x="508540" y="621890"/>
                </a:lnTo>
                <a:close/>
              </a:path>
              <a:path w="847725" h="791845">
                <a:moveTo>
                  <a:pt x="791062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565355"/>
                </a:lnTo>
                <a:lnTo>
                  <a:pt x="4458" y="587306"/>
                </a:lnTo>
                <a:lnTo>
                  <a:pt x="16598" y="605283"/>
                </a:lnTo>
                <a:lnTo>
                  <a:pt x="34565" y="617429"/>
                </a:lnTo>
                <a:lnTo>
                  <a:pt x="56504" y="621890"/>
                </a:lnTo>
                <a:lnTo>
                  <a:pt x="791062" y="621890"/>
                </a:lnTo>
                <a:lnTo>
                  <a:pt x="813001" y="617429"/>
                </a:lnTo>
                <a:lnTo>
                  <a:pt x="830968" y="605283"/>
                </a:lnTo>
                <a:lnTo>
                  <a:pt x="843108" y="587306"/>
                </a:lnTo>
                <a:lnTo>
                  <a:pt x="847566" y="565355"/>
                </a:lnTo>
                <a:lnTo>
                  <a:pt x="847566" y="537087"/>
                </a:lnTo>
                <a:lnTo>
                  <a:pt x="84756" y="537087"/>
                </a:lnTo>
                <a:lnTo>
                  <a:pt x="84756" y="84803"/>
                </a:lnTo>
                <a:lnTo>
                  <a:pt x="847566" y="84803"/>
                </a:lnTo>
                <a:lnTo>
                  <a:pt x="847566" y="56535"/>
                </a:lnTo>
                <a:lnTo>
                  <a:pt x="843107" y="34583"/>
                </a:lnTo>
                <a:lnTo>
                  <a:pt x="830968" y="16607"/>
                </a:lnTo>
                <a:lnTo>
                  <a:pt x="813001" y="4461"/>
                </a:lnTo>
                <a:lnTo>
                  <a:pt x="791062" y="0"/>
                </a:lnTo>
                <a:close/>
              </a:path>
              <a:path w="847725" h="791845">
                <a:moveTo>
                  <a:pt x="847566" y="84803"/>
                </a:moveTo>
                <a:lnTo>
                  <a:pt x="762809" y="84803"/>
                </a:lnTo>
                <a:lnTo>
                  <a:pt x="762810" y="537087"/>
                </a:lnTo>
                <a:lnTo>
                  <a:pt x="847566" y="537087"/>
                </a:lnTo>
                <a:lnTo>
                  <a:pt x="847566" y="84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1330CB3C-3977-D7EF-F153-E98F4A3D90F0}"/>
              </a:ext>
            </a:extLst>
          </p:cNvPr>
          <p:cNvSpPr/>
          <p:nvPr/>
        </p:nvSpPr>
        <p:spPr>
          <a:xfrm>
            <a:off x="1233847" y="363219"/>
            <a:ext cx="395605" cy="791845"/>
          </a:xfrm>
          <a:custGeom>
            <a:avLst/>
            <a:gdLst/>
            <a:ahLst/>
            <a:cxnLst/>
            <a:rect l="l" t="t" r="r" b="b"/>
            <a:pathLst>
              <a:path w="395604" h="791845">
                <a:moveTo>
                  <a:pt x="339026" y="0"/>
                </a:moveTo>
                <a:lnTo>
                  <a:pt x="56504" y="0"/>
                </a:lnTo>
                <a:lnTo>
                  <a:pt x="34564" y="4461"/>
                </a:lnTo>
                <a:lnTo>
                  <a:pt x="16598" y="16607"/>
                </a:lnTo>
                <a:lnTo>
                  <a:pt x="4458" y="34583"/>
                </a:lnTo>
                <a:lnTo>
                  <a:pt x="0" y="56535"/>
                </a:lnTo>
                <a:lnTo>
                  <a:pt x="0" y="734961"/>
                </a:lnTo>
                <a:lnTo>
                  <a:pt x="4458" y="756913"/>
                </a:lnTo>
                <a:lnTo>
                  <a:pt x="16598" y="774889"/>
                </a:lnTo>
                <a:lnTo>
                  <a:pt x="34565" y="787036"/>
                </a:lnTo>
                <a:lnTo>
                  <a:pt x="56504" y="791497"/>
                </a:lnTo>
                <a:lnTo>
                  <a:pt x="339026" y="791497"/>
                </a:lnTo>
                <a:lnTo>
                  <a:pt x="360966" y="787036"/>
                </a:lnTo>
                <a:lnTo>
                  <a:pt x="378933" y="774889"/>
                </a:lnTo>
                <a:lnTo>
                  <a:pt x="391072" y="756913"/>
                </a:lnTo>
                <a:lnTo>
                  <a:pt x="395531" y="734961"/>
                </a:lnTo>
                <a:lnTo>
                  <a:pt x="395531" y="706693"/>
                </a:lnTo>
                <a:lnTo>
                  <a:pt x="197765" y="706693"/>
                </a:lnTo>
                <a:lnTo>
                  <a:pt x="181013" y="703447"/>
                </a:lnTo>
                <a:lnTo>
                  <a:pt x="167571" y="694503"/>
                </a:lnTo>
                <a:lnTo>
                  <a:pt x="158632" y="681054"/>
                </a:lnTo>
                <a:lnTo>
                  <a:pt x="155387" y="664292"/>
                </a:lnTo>
                <a:lnTo>
                  <a:pt x="158632" y="647530"/>
                </a:lnTo>
                <a:lnTo>
                  <a:pt x="167571" y="634081"/>
                </a:lnTo>
                <a:lnTo>
                  <a:pt x="181013" y="625137"/>
                </a:lnTo>
                <a:lnTo>
                  <a:pt x="197765" y="621890"/>
                </a:lnTo>
                <a:lnTo>
                  <a:pt x="395531" y="621890"/>
                </a:lnTo>
                <a:lnTo>
                  <a:pt x="395531" y="282677"/>
                </a:lnTo>
                <a:lnTo>
                  <a:pt x="56504" y="282677"/>
                </a:lnTo>
                <a:lnTo>
                  <a:pt x="56504" y="197874"/>
                </a:lnTo>
                <a:lnTo>
                  <a:pt x="395531" y="197874"/>
                </a:lnTo>
                <a:lnTo>
                  <a:pt x="395531" y="141338"/>
                </a:lnTo>
                <a:lnTo>
                  <a:pt x="56504" y="141338"/>
                </a:lnTo>
                <a:lnTo>
                  <a:pt x="56504" y="56535"/>
                </a:lnTo>
                <a:lnTo>
                  <a:pt x="395531" y="56535"/>
                </a:lnTo>
                <a:lnTo>
                  <a:pt x="391072" y="34583"/>
                </a:lnTo>
                <a:lnTo>
                  <a:pt x="378932" y="16607"/>
                </a:lnTo>
                <a:lnTo>
                  <a:pt x="360966" y="4461"/>
                </a:lnTo>
                <a:lnTo>
                  <a:pt x="339026" y="0"/>
                </a:lnTo>
                <a:close/>
              </a:path>
              <a:path w="395604" h="791845">
                <a:moveTo>
                  <a:pt x="395531" y="621890"/>
                </a:moveTo>
                <a:lnTo>
                  <a:pt x="197765" y="621890"/>
                </a:lnTo>
                <a:lnTo>
                  <a:pt x="214518" y="625137"/>
                </a:lnTo>
                <a:lnTo>
                  <a:pt x="227960" y="634081"/>
                </a:lnTo>
                <a:lnTo>
                  <a:pt x="236899" y="647530"/>
                </a:lnTo>
                <a:lnTo>
                  <a:pt x="240144" y="664292"/>
                </a:lnTo>
                <a:lnTo>
                  <a:pt x="236899" y="681054"/>
                </a:lnTo>
                <a:lnTo>
                  <a:pt x="227960" y="694503"/>
                </a:lnTo>
                <a:lnTo>
                  <a:pt x="214518" y="703447"/>
                </a:lnTo>
                <a:lnTo>
                  <a:pt x="197765" y="706693"/>
                </a:lnTo>
                <a:lnTo>
                  <a:pt x="395531" y="706693"/>
                </a:lnTo>
                <a:lnTo>
                  <a:pt x="395531" y="621890"/>
                </a:lnTo>
                <a:close/>
              </a:path>
              <a:path w="395604" h="791845">
                <a:moveTo>
                  <a:pt x="395531" y="197874"/>
                </a:moveTo>
                <a:lnTo>
                  <a:pt x="339026" y="197874"/>
                </a:lnTo>
                <a:lnTo>
                  <a:pt x="339026" y="282677"/>
                </a:lnTo>
                <a:lnTo>
                  <a:pt x="395531" y="282677"/>
                </a:lnTo>
                <a:lnTo>
                  <a:pt x="395531" y="197874"/>
                </a:lnTo>
                <a:close/>
              </a:path>
              <a:path w="395604" h="791845">
                <a:moveTo>
                  <a:pt x="395531" y="56535"/>
                </a:moveTo>
                <a:lnTo>
                  <a:pt x="339026" y="56535"/>
                </a:lnTo>
                <a:lnTo>
                  <a:pt x="339026" y="141338"/>
                </a:lnTo>
                <a:lnTo>
                  <a:pt x="395531" y="141338"/>
                </a:lnTo>
                <a:lnTo>
                  <a:pt x="395531" y="56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</TotalTime>
  <Words>2142</Words>
  <Application>Microsoft Office PowerPoint</Application>
  <PresentationFormat>Widescreen</PresentationFormat>
  <Paragraphs>514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Courier New</vt:lpstr>
      <vt:lpstr>Gill Sans MT</vt:lpstr>
      <vt:lpstr>Rockwell</vt:lpstr>
      <vt:lpstr>Times New Roman</vt:lpstr>
      <vt:lpstr>Trebuchet MS</vt:lpstr>
      <vt:lpstr>Wingdings</vt:lpstr>
      <vt:lpstr>Office Theme</vt:lpstr>
      <vt:lpstr>CSCI 466: Networks Network Layer – Data Plane</vt:lpstr>
      <vt:lpstr>Announcements</vt:lpstr>
      <vt:lpstr>Announcements</vt:lpstr>
      <vt:lpstr>Application Layer</vt:lpstr>
      <vt:lpstr>Application Layer</vt:lpstr>
      <vt:lpstr>Application Layer</vt:lpstr>
      <vt:lpstr>Application Layer</vt:lpstr>
      <vt:lpstr>PowerPoint Presentation</vt:lpstr>
      <vt:lpstr>We will now shift our focus towards routers, or packet switches</vt:lpstr>
      <vt:lpstr>PowerPoint Presentation</vt:lpstr>
      <vt:lpstr>We will now shift our focus towards routers, or packet switches</vt:lpstr>
      <vt:lpstr>PowerPoint Presentation</vt:lpstr>
      <vt:lpstr>We will now shift our focus towards routers, or packet switches</vt:lpstr>
      <vt:lpstr>PowerPoint Presentation</vt:lpstr>
      <vt:lpstr>PowerPoint Presentation</vt:lpstr>
      <vt:lpstr>Software-Defined Networking (SDN) control plane</vt:lpstr>
      <vt:lpstr>Network Layer</vt:lpstr>
      <vt:lpstr>Network Layer</vt:lpstr>
      <vt:lpstr>Router Architecture Overview</vt:lpstr>
      <vt:lpstr>Router Architecture Overview</vt:lpstr>
      <vt:lpstr>Router Architecture Overview</vt:lpstr>
      <vt:lpstr>Forwarding Techniques</vt:lpstr>
      <vt:lpstr>Forwarding Techniques</vt:lpstr>
      <vt:lpstr>Forwarding Techniques</vt:lpstr>
      <vt:lpstr>Forwarding Techniques</vt:lpstr>
      <vt:lpstr>Forwarding Techniques</vt:lpstr>
      <vt:lpstr>Forwarding Techniques</vt:lpstr>
      <vt:lpstr>Forwarding Techniques</vt:lpstr>
      <vt:lpstr>Fabric Switch and Switching</vt:lpstr>
      <vt:lpstr>Fabric Switch and Switching</vt:lpstr>
      <vt:lpstr>Fabric Switch and Switching</vt:lpstr>
      <vt:lpstr>Input Queueing</vt:lpstr>
      <vt:lpstr>Output Queueing</vt:lpstr>
      <vt:lpstr>Packet Scheduling</vt:lpstr>
      <vt:lpstr>Packet Scheduling</vt:lpstr>
      <vt:lpstr>Packet Scheduling</vt:lpstr>
      <vt:lpstr>A Router</vt:lpstr>
      <vt:lpstr>A Router</vt:lpstr>
      <vt:lpstr>IP addressing, IPv4, and IPv6</vt:lpstr>
      <vt:lpstr>IPv4: 32-bit addresses (decimal)</vt:lpstr>
      <vt:lpstr>Packets traversing through the network layer are referred to as a datagram. Each packet gets an IPv4/IPv6 header</vt:lpstr>
      <vt:lpstr>PowerPoint Presentation</vt:lpstr>
      <vt:lpstr>IP Address: Globally unique* 32 bit (4 byte) dotted decimal number assigned to interfaces on hosts and routers</vt:lpstr>
      <vt:lpstr>PowerPoint Presentation</vt:lpstr>
      <vt:lpstr>How do IPs get obtained/assigned?</vt:lpstr>
      <vt:lpstr>DHCP</vt:lpstr>
      <vt:lpstr>This process is similar to a TCP handshake!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Reese Pearsall</cp:lastModifiedBy>
  <cp:revision>5</cp:revision>
  <dcterms:created xsi:type="dcterms:W3CDTF">2022-10-19T16:25:51Z</dcterms:created>
  <dcterms:modified xsi:type="dcterms:W3CDTF">2024-09-30T17:11:27Z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